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412" r:id="rId6"/>
    <p:sldId id="416" r:id="rId7"/>
    <p:sldId id="394" r:id="rId8"/>
    <p:sldId id="414" r:id="rId9"/>
    <p:sldId id="445" r:id="rId10"/>
    <p:sldId id="418" r:id="rId11"/>
    <p:sldId id="320" r:id="rId12"/>
    <p:sldId id="417" r:id="rId13"/>
    <p:sldId id="317" r:id="rId14"/>
    <p:sldId id="419" r:id="rId15"/>
    <p:sldId id="420" r:id="rId16"/>
    <p:sldId id="375" r:id="rId17"/>
    <p:sldId id="315" r:id="rId18"/>
    <p:sldId id="383" r:id="rId19"/>
    <p:sldId id="334" r:id="rId20"/>
    <p:sldId id="385" r:id="rId21"/>
    <p:sldId id="424" r:id="rId22"/>
    <p:sldId id="431" r:id="rId23"/>
    <p:sldId id="439" r:id="rId24"/>
    <p:sldId id="434" r:id="rId25"/>
    <p:sldId id="437" r:id="rId26"/>
    <p:sldId id="425" r:id="rId27"/>
    <p:sldId id="440" r:id="rId28"/>
    <p:sldId id="436" r:id="rId29"/>
    <p:sldId id="441" r:id="rId30"/>
    <p:sldId id="421" r:id="rId31"/>
    <p:sldId id="422" r:id="rId32"/>
    <p:sldId id="442" r:id="rId33"/>
    <p:sldId id="438" r:id="rId34"/>
    <p:sldId id="449" r:id="rId35"/>
    <p:sldId id="448" r:id="rId36"/>
    <p:sldId id="450" r:id="rId37"/>
    <p:sldId id="321" r:id="rId38"/>
    <p:sldId id="427" r:id="rId39"/>
    <p:sldId id="429" r:id="rId40"/>
    <p:sldId id="446" r:id="rId41"/>
    <p:sldId id="44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0C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3B6D4-685B-45FD-AF22-B899EBA7AEC1}" v="34" dt="2023-06-08T20:04:02.379"/>
    <p1510:client id="{4BB1F85C-EB6F-4DD0-ADC2-6484FC2EC75A}" v="4" dt="2023-06-09T00:21:32.318"/>
    <p1510:client id="{7BF2CFD0-4BE7-4ACB-80E6-9DF0B532EB4F}" v="7" dt="2023-06-09T02:52:34.229"/>
    <p1510:client id="{B76AC70E-8A88-482F-B543-4660F68F5A36}" v="355" dt="2023-06-08T19:18:45.470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510" autoAdjust="0"/>
  </p:normalViewPr>
  <p:slideViewPr>
    <p:cSldViewPr snapToGrid="0">
      <p:cViewPr varScale="1">
        <p:scale>
          <a:sx n="52" d="100"/>
          <a:sy n="52" d="100"/>
        </p:scale>
        <p:origin x="1204" y="48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수호" userId="95833685841b25db" providerId="LiveId" clId="{7BF2CFD0-4BE7-4ACB-80E6-9DF0B532EB4F}"/>
    <pc:docChg chg="custSel addSld delSld modSld">
      <pc:chgData name="박 수호" userId="95833685841b25db" providerId="LiveId" clId="{7BF2CFD0-4BE7-4ACB-80E6-9DF0B532EB4F}" dt="2023-06-09T02:52:34.224" v="441"/>
      <pc:docMkLst>
        <pc:docMk/>
      </pc:docMkLst>
      <pc:sldChg chg="add">
        <pc:chgData name="박 수호" userId="95833685841b25db" providerId="LiveId" clId="{7BF2CFD0-4BE7-4ACB-80E6-9DF0B532EB4F}" dt="2023-06-09T02:27:42.580" v="1"/>
        <pc:sldMkLst>
          <pc:docMk/>
          <pc:sldMk cId="1469133823" sldId="320"/>
        </pc:sldMkLst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3664283594" sldId="320"/>
        </pc:sldMkLst>
      </pc:sldChg>
      <pc:sldChg chg="modSp mod">
        <pc:chgData name="박 수호" userId="95833685841b25db" providerId="LiveId" clId="{7BF2CFD0-4BE7-4ACB-80E6-9DF0B532EB4F}" dt="2023-06-09T02:28:12.245" v="12" actId="20577"/>
        <pc:sldMkLst>
          <pc:docMk/>
          <pc:sldMk cId="535413020" sldId="321"/>
        </pc:sldMkLst>
        <pc:spChg chg="mod">
          <ac:chgData name="박 수호" userId="95833685841b25db" providerId="LiveId" clId="{7BF2CFD0-4BE7-4ACB-80E6-9DF0B532EB4F}" dt="2023-06-09T02:28:12.245" v="12" actId="20577"/>
          <ac:spMkLst>
            <pc:docMk/>
            <pc:sldMk cId="535413020" sldId="321"/>
            <ac:spMk id="10" creationId="{8DAAFAA7-AD92-898A-9A64-143B94CFBB6F}"/>
          </ac:spMkLst>
        </pc:spChg>
      </pc:sldChg>
      <pc:sldChg chg="add">
        <pc:chgData name="박 수호" userId="95833685841b25db" providerId="LiveId" clId="{7BF2CFD0-4BE7-4ACB-80E6-9DF0B532EB4F}" dt="2023-06-09T02:27:42.580" v="1"/>
        <pc:sldMkLst>
          <pc:docMk/>
          <pc:sldMk cId="1350509434" sldId="424"/>
        </pc:sldMkLst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1805554114" sldId="424"/>
        </pc:sldMkLst>
      </pc:sldChg>
      <pc:sldChg chg="add">
        <pc:chgData name="박 수호" userId="95833685841b25db" providerId="LiveId" clId="{7BF2CFD0-4BE7-4ACB-80E6-9DF0B532EB4F}" dt="2023-06-09T02:27:42.580" v="1"/>
        <pc:sldMkLst>
          <pc:docMk/>
          <pc:sldMk cId="2084476888" sldId="425"/>
        </pc:sldMkLst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2495891447" sldId="425"/>
        </pc:sldMkLst>
      </pc:sldChg>
      <pc:sldChg chg="modSp mod">
        <pc:chgData name="박 수호" userId="95833685841b25db" providerId="LiveId" clId="{7BF2CFD0-4BE7-4ACB-80E6-9DF0B532EB4F}" dt="2023-06-09T02:29:27.440" v="73" actId="20577"/>
        <pc:sldMkLst>
          <pc:docMk/>
          <pc:sldMk cId="2871286797" sldId="429"/>
        </pc:sldMkLst>
        <pc:spChg chg="mod">
          <ac:chgData name="박 수호" userId="95833685841b25db" providerId="LiveId" clId="{7BF2CFD0-4BE7-4ACB-80E6-9DF0B532EB4F}" dt="2023-06-09T02:29:27.440" v="73" actId="20577"/>
          <ac:spMkLst>
            <pc:docMk/>
            <pc:sldMk cId="2871286797" sldId="429"/>
            <ac:spMk id="2" creationId="{9542528C-DE95-18FF-ADA4-4394F9403F00}"/>
          </ac:spMkLst>
        </pc:spChg>
        <pc:spChg chg="mod">
          <ac:chgData name="박 수호" userId="95833685841b25db" providerId="LiveId" clId="{7BF2CFD0-4BE7-4ACB-80E6-9DF0B532EB4F}" dt="2023-06-09T02:29:04.269" v="36" actId="20577"/>
          <ac:spMkLst>
            <pc:docMk/>
            <pc:sldMk cId="2871286797" sldId="429"/>
            <ac:spMk id="6" creationId="{58C4465A-0F3B-BFD4-BE8F-354415987CAA}"/>
          </ac:spMkLst>
        </pc:spChg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1188210974" sldId="431"/>
        </pc:sldMkLst>
      </pc:sldChg>
      <pc:sldChg chg="add">
        <pc:chgData name="박 수호" userId="95833685841b25db" providerId="LiveId" clId="{7BF2CFD0-4BE7-4ACB-80E6-9DF0B532EB4F}" dt="2023-06-09T02:27:42.580" v="1"/>
        <pc:sldMkLst>
          <pc:docMk/>
          <pc:sldMk cId="2528851685" sldId="431"/>
        </pc:sldMkLst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2098695643" sldId="434"/>
        </pc:sldMkLst>
      </pc:sldChg>
      <pc:sldChg chg="add">
        <pc:chgData name="박 수호" userId="95833685841b25db" providerId="LiveId" clId="{7BF2CFD0-4BE7-4ACB-80E6-9DF0B532EB4F}" dt="2023-06-09T02:27:42.580" v="1"/>
        <pc:sldMkLst>
          <pc:docMk/>
          <pc:sldMk cId="3185170665" sldId="434"/>
        </pc:sldMkLst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125501578" sldId="436"/>
        </pc:sldMkLst>
      </pc:sldChg>
      <pc:sldChg chg="add">
        <pc:chgData name="박 수호" userId="95833685841b25db" providerId="LiveId" clId="{7BF2CFD0-4BE7-4ACB-80E6-9DF0B532EB4F}" dt="2023-06-09T02:27:42.580" v="1"/>
        <pc:sldMkLst>
          <pc:docMk/>
          <pc:sldMk cId="806292257" sldId="436"/>
        </pc:sldMkLst>
      </pc:sldChg>
      <pc:sldChg chg="add">
        <pc:chgData name="박 수호" userId="95833685841b25db" providerId="LiveId" clId="{7BF2CFD0-4BE7-4ACB-80E6-9DF0B532EB4F}" dt="2023-06-09T02:27:42.580" v="1"/>
        <pc:sldMkLst>
          <pc:docMk/>
          <pc:sldMk cId="3706651169" sldId="437"/>
        </pc:sldMkLst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4275515170" sldId="437"/>
        </pc:sldMkLst>
      </pc:sldChg>
      <pc:sldChg chg="add">
        <pc:chgData name="박 수호" userId="95833685841b25db" providerId="LiveId" clId="{7BF2CFD0-4BE7-4ACB-80E6-9DF0B532EB4F}" dt="2023-06-09T02:27:42.580" v="1"/>
        <pc:sldMkLst>
          <pc:docMk/>
          <pc:sldMk cId="1402030593" sldId="439"/>
        </pc:sldMkLst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1821494374" sldId="439"/>
        </pc:sldMkLst>
      </pc:sldChg>
      <pc:sldChg chg="add">
        <pc:chgData name="박 수호" userId="95833685841b25db" providerId="LiveId" clId="{7BF2CFD0-4BE7-4ACB-80E6-9DF0B532EB4F}" dt="2023-06-09T02:27:42.580" v="1"/>
        <pc:sldMkLst>
          <pc:docMk/>
          <pc:sldMk cId="2365337658" sldId="440"/>
        </pc:sldMkLst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4146490815" sldId="440"/>
        </pc:sldMkLst>
      </pc:sldChg>
      <pc:sldChg chg="del">
        <pc:chgData name="박 수호" userId="95833685841b25db" providerId="LiveId" clId="{7BF2CFD0-4BE7-4ACB-80E6-9DF0B532EB4F}" dt="2023-06-09T02:27:37.711" v="0" actId="2696"/>
        <pc:sldMkLst>
          <pc:docMk/>
          <pc:sldMk cId="371167889" sldId="441"/>
        </pc:sldMkLst>
      </pc:sldChg>
      <pc:sldChg chg="add">
        <pc:chgData name="박 수호" userId="95833685841b25db" providerId="LiveId" clId="{7BF2CFD0-4BE7-4ACB-80E6-9DF0B532EB4F}" dt="2023-06-09T02:27:42.580" v="1"/>
        <pc:sldMkLst>
          <pc:docMk/>
          <pc:sldMk cId="700674629" sldId="441"/>
        </pc:sldMkLst>
      </pc:sldChg>
      <pc:sldChg chg="addSp delSp modSp add mod modAnim">
        <pc:chgData name="박 수호" userId="95833685841b25db" providerId="LiveId" clId="{7BF2CFD0-4BE7-4ACB-80E6-9DF0B532EB4F}" dt="2023-06-09T02:28:39.406" v="22" actId="1076"/>
        <pc:sldMkLst>
          <pc:docMk/>
          <pc:sldMk cId="182161836" sldId="443"/>
        </pc:sldMkLst>
        <pc:spChg chg="del">
          <ac:chgData name="박 수호" userId="95833685841b25db" providerId="LiveId" clId="{7BF2CFD0-4BE7-4ACB-80E6-9DF0B532EB4F}" dt="2023-06-09T02:28:21.278" v="14" actId="478"/>
          <ac:spMkLst>
            <pc:docMk/>
            <pc:sldMk cId="182161836" sldId="443"/>
            <ac:spMk id="2" creationId="{538B92A8-0D7D-3D6C-7B64-BB12C65F297F}"/>
          </ac:spMkLst>
        </pc:spChg>
        <pc:spChg chg="del">
          <ac:chgData name="박 수호" userId="95833685841b25db" providerId="LiveId" clId="{7BF2CFD0-4BE7-4ACB-80E6-9DF0B532EB4F}" dt="2023-06-09T02:28:21.278" v="14" actId="478"/>
          <ac:spMkLst>
            <pc:docMk/>
            <pc:sldMk cId="182161836" sldId="443"/>
            <ac:spMk id="4" creationId="{144ED7A7-C365-4925-45B2-2D1BDE2711B0}"/>
          </ac:spMkLst>
        </pc:spChg>
        <pc:spChg chg="del">
          <ac:chgData name="박 수호" userId="95833685841b25db" providerId="LiveId" clId="{7BF2CFD0-4BE7-4ACB-80E6-9DF0B532EB4F}" dt="2023-06-09T02:28:21.278" v="14" actId="478"/>
          <ac:spMkLst>
            <pc:docMk/>
            <pc:sldMk cId="182161836" sldId="443"/>
            <ac:spMk id="6" creationId="{58C4465A-0F3B-BFD4-BE8F-354415987CAA}"/>
          </ac:spMkLst>
        </pc:spChg>
        <pc:spChg chg="del">
          <ac:chgData name="박 수호" userId="95833685841b25db" providerId="LiveId" clId="{7BF2CFD0-4BE7-4ACB-80E6-9DF0B532EB4F}" dt="2023-06-09T02:28:21.278" v="14" actId="478"/>
          <ac:spMkLst>
            <pc:docMk/>
            <pc:sldMk cId="182161836" sldId="443"/>
            <ac:spMk id="11" creationId="{DBAAC767-E0CE-111E-D238-728C51B4C637}"/>
          </ac:spMkLst>
        </pc:spChg>
        <pc:spChg chg="del">
          <ac:chgData name="박 수호" userId="95833685841b25db" providerId="LiveId" clId="{7BF2CFD0-4BE7-4ACB-80E6-9DF0B532EB4F}" dt="2023-06-09T02:28:21.278" v="14" actId="478"/>
          <ac:spMkLst>
            <pc:docMk/>
            <pc:sldMk cId="182161836" sldId="443"/>
            <ac:spMk id="14" creationId="{8F610A90-B365-C9ED-B873-200F64525568}"/>
          </ac:spMkLst>
        </pc:spChg>
        <pc:spChg chg="del">
          <ac:chgData name="박 수호" userId="95833685841b25db" providerId="LiveId" clId="{7BF2CFD0-4BE7-4ACB-80E6-9DF0B532EB4F}" dt="2023-06-09T02:28:21.278" v="14" actId="478"/>
          <ac:spMkLst>
            <pc:docMk/>
            <pc:sldMk cId="182161836" sldId="443"/>
            <ac:spMk id="15" creationId="{5F05B716-5508-956D-6F34-141783A76500}"/>
          </ac:spMkLst>
        </pc:spChg>
        <pc:spChg chg="del">
          <ac:chgData name="박 수호" userId="95833685841b25db" providerId="LiveId" clId="{7BF2CFD0-4BE7-4ACB-80E6-9DF0B532EB4F}" dt="2023-06-09T02:28:21.278" v="14" actId="478"/>
          <ac:spMkLst>
            <pc:docMk/>
            <pc:sldMk cId="182161836" sldId="443"/>
            <ac:spMk id="19" creationId="{5448CE17-BB1A-1931-5DD6-8D387A3E5875}"/>
          </ac:spMkLst>
        </pc:spChg>
        <pc:spChg chg="del">
          <ac:chgData name="박 수호" userId="95833685841b25db" providerId="LiveId" clId="{7BF2CFD0-4BE7-4ACB-80E6-9DF0B532EB4F}" dt="2023-06-09T02:28:21.278" v="14" actId="478"/>
          <ac:spMkLst>
            <pc:docMk/>
            <pc:sldMk cId="182161836" sldId="443"/>
            <ac:spMk id="20" creationId="{87949B69-65E6-3A09-BB9B-A94C12156D7A}"/>
          </ac:spMkLst>
        </pc:spChg>
        <pc:spChg chg="mod">
          <ac:chgData name="박 수호" userId="95833685841b25db" providerId="LiveId" clId="{7BF2CFD0-4BE7-4ACB-80E6-9DF0B532EB4F}" dt="2023-06-09T02:28:25.362" v="18" actId="20577"/>
          <ac:spMkLst>
            <pc:docMk/>
            <pc:sldMk cId="182161836" sldId="443"/>
            <ac:spMk id="22" creationId="{CBCA8D9B-86A6-46D0-8939-576472F48528}"/>
          </ac:spMkLst>
        </pc:spChg>
        <pc:picChg chg="add mod">
          <ac:chgData name="박 수호" userId="95833685841b25db" providerId="LiveId" clId="{7BF2CFD0-4BE7-4ACB-80E6-9DF0B532EB4F}" dt="2023-06-09T02:28:39.406" v="22" actId="1076"/>
          <ac:picMkLst>
            <pc:docMk/>
            <pc:sldMk cId="182161836" sldId="443"/>
            <ac:picMk id="3" creationId="{9DFA3AF5-7F25-8438-2560-690265DB2C17}"/>
          </ac:picMkLst>
        </pc:picChg>
        <pc:picChg chg="del">
          <ac:chgData name="박 수호" userId="95833685841b25db" providerId="LiveId" clId="{7BF2CFD0-4BE7-4ACB-80E6-9DF0B532EB4F}" dt="2023-06-09T02:28:21.278" v="14" actId="478"/>
          <ac:picMkLst>
            <pc:docMk/>
            <pc:sldMk cId="182161836" sldId="443"/>
            <ac:picMk id="8" creationId="{D8D66389-DE3A-C068-1A78-B973F25B068D}"/>
          </ac:picMkLst>
        </pc:picChg>
      </pc:sldChg>
      <pc:sldChg chg="delSp modSp add del mod">
        <pc:chgData name="박 수호" userId="95833685841b25db" providerId="LiveId" clId="{7BF2CFD0-4BE7-4ACB-80E6-9DF0B532EB4F}" dt="2023-06-09T02:52:34.224" v="441"/>
        <pc:sldMkLst>
          <pc:docMk/>
          <pc:sldMk cId="2449955970" sldId="444"/>
        </pc:sldMkLst>
        <pc:spChg chg="mod">
          <ac:chgData name="박 수호" userId="95833685841b25db" providerId="LiveId" clId="{7BF2CFD0-4BE7-4ACB-80E6-9DF0B532EB4F}" dt="2023-06-09T02:35:30.186" v="439" actId="20577"/>
          <ac:spMkLst>
            <pc:docMk/>
            <pc:sldMk cId="2449955970" sldId="444"/>
            <ac:spMk id="2" creationId="{9542528C-DE95-18FF-ADA4-4394F9403F00}"/>
          </ac:spMkLst>
        </pc:spChg>
        <pc:spChg chg="del">
          <ac:chgData name="박 수호" userId="95833685841b25db" providerId="LiveId" clId="{7BF2CFD0-4BE7-4ACB-80E6-9DF0B532EB4F}" dt="2023-06-09T02:29:49.139" v="88" actId="478"/>
          <ac:spMkLst>
            <pc:docMk/>
            <pc:sldMk cId="2449955970" sldId="444"/>
            <ac:spMk id="5" creationId="{6E0373DB-BB00-CD33-C67A-061665ABD993}"/>
          </ac:spMkLst>
        </pc:spChg>
        <pc:spChg chg="mod">
          <ac:chgData name="박 수호" userId="95833685841b25db" providerId="LiveId" clId="{7BF2CFD0-4BE7-4ACB-80E6-9DF0B532EB4F}" dt="2023-06-09T02:32:40.406" v="247" actId="20577"/>
          <ac:spMkLst>
            <pc:docMk/>
            <pc:sldMk cId="2449955970" sldId="444"/>
            <ac:spMk id="6" creationId="{58C4465A-0F3B-BFD4-BE8F-354415987CAA}"/>
          </ac:spMkLst>
        </pc:spChg>
        <pc:spChg chg="del">
          <ac:chgData name="박 수호" userId="95833685841b25db" providerId="LiveId" clId="{7BF2CFD0-4BE7-4ACB-80E6-9DF0B532EB4F}" dt="2023-06-09T02:29:49.139" v="88" actId="478"/>
          <ac:spMkLst>
            <pc:docMk/>
            <pc:sldMk cId="2449955970" sldId="444"/>
            <ac:spMk id="7" creationId="{00404C72-A374-C4E0-2581-A875AF654F52}"/>
          </ac:spMkLst>
        </pc:spChg>
        <pc:spChg chg="del">
          <ac:chgData name="박 수호" userId="95833685841b25db" providerId="LiveId" clId="{7BF2CFD0-4BE7-4ACB-80E6-9DF0B532EB4F}" dt="2023-06-09T02:29:49.139" v="88" actId="478"/>
          <ac:spMkLst>
            <pc:docMk/>
            <pc:sldMk cId="2449955970" sldId="444"/>
            <ac:spMk id="8" creationId="{71B2A5C7-D49D-7413-DD49-BC95A847FB3D}"/>
          </ac:spMkLst>
        </pc:spChg>
        <pc:spChg chg="mod">
          <ac:chgData name="박 수호" userId="95833685841b25db" providerId="LiveId" clId="{7BF2CFD0-4BE7-4ACB-80E6-9DF0B532EB4F}" dt="2023-06-09T02:29:42.875" v="87" actId="20577"/>
          <ac:spMkLst>
            <pc:docMk/>
            <pc:sldMk cId="2449955970" sldId="444"/>
            <ac:spMk id="22" creationId="{CBCA8D9B-86A6-46D0-8939-576472F48528}"/>
          </ac:spMkLst>
        </pc:spChg>
        <pc:picChg chg="del">
          <ac:chgData name="박 수호" userId="95833685841b25db" providerId="LiveId" clId="{7BF2CFD0-4BE7-4ACB-80E6-9DF0B532EB4F}" dt="2023-06-09T02:29:49.139" v="88" actId="478"/>
          <ac:picMkLst>
            <pc:docMk/>
            <pc:sldMk cId="2449955970" sldId="444"/>
            <ac:picMk id="4" creationId="{7117D313-C0D8-0B72-7AB4-EFAAF6923055}"/>
          </ac:picMkLst>
        </pc:picChg>
      </pc:sldChg>
    </pc:docChg>
  </pc:docChgLst>
  <pc:docChgLst>
    <pc:chgData name="박 수호" userId="95833685841b25db" providerId="LiveId" clId="{4BB1F85C-EB6F-4DD0-ADC2-6484FC2EC75A}"/>
    <pc:docChg chg="undo custSel addSld delSld modSld sldOrd">
      <pc:chgData name="박 수호" userId="95833685841b25db" providerId="LiveId" clId="{4BB1F85C-EB6F-4DD0-ADC2-6484FC2EC75A}" dt="2023-06-09T00:21:56.426" v="324" actId="1076"/>
      <pc:docMkLst>
        <pc:docMk/>
      </pc:docMkLst>
      <pc:sldChg chg="modSp mod ord">
        <pc:chgData name="박 수호" userId="95833685841b25db" providerId="LiveId" clId="{4BB1F85C-EB6F-4DD0-ADC2-6484FC2EC75A}" dt="2023-06-09T00:12:59.404" v="261" actId="20577"/>
        <pc:sldMkLst>
          <pc:docMk/>
          <pc:sldMk cId="535413020" sldId="321"/>
        </pc:sldMkLst>
        <pc:spChg chg="mod">
          <ac:chgData name="박 수호" userId="95833685841b25db" providerId="LiveId" clId="{4BB1F85C-EB6F-4DD0-ADC2-6484FC2EC75A}" dt="2023-06-09T00:12:59.404" v="261" actId="20577"/>
          <ac:spMkLst>
            <pc:docMk/>
            <pc:sldMk cId="535413020" sldId="321"/>
            <ac:spMk id="22" creationId="{CBCA8D9B-86A6-46D0-8939-576472F48528}"/>
          </ac:spMkLst>
        </pc:spChg>
      </pc:sldChg>
      <pc:sldChg chg="modSp mod">
        <pc:chgData name="박 수호" userId="95833685841b25db" providerId="LiveId" clId="{4BB1F85C-EB6F-4DD0-ADC2-6484FC2EC75A}" dt="2023-06-08T23:41:41.756" v="25" actId="27636"/>
        <pc:sldMkLst>
          <pc:docMk/>
          <pc:sldMk cId="1481385633" sldId="383"/>
        </pc:sldMkLst>
        <pc:spChg chg="mod">
          <ac:chgData name="박 수호" userId="95833685841b25db" providerId="LiveId" clId="{4BB1F85C-EB6F-4DD0-ADC2-6484FC2EC75A}" dt="2023-06-08T23:41:41.756" v="25" actId="27636"/>
          <ac:spMkLst>
            <pc:docMk/>
            <pc:sldMk cId="1481385633" sldId="383"/>
            <ac:spMk id="3" creationId="{0F735E46-2691-BD3D-CB50-81EAA8978F09}"/>
          </ac:spMkLst>
        </pc:spChg>
      </pc:sldChg>
      <pc:sldChg chg="modSp mod">
        <pc:chgData name="박 수호" userId="95833685841b25db" providerId="LiveId" clId="{4BB1F85C-EB6F-4DD0-ADC2-6484FC2EC75A}" dt="2023-06-08T23:40:38.584" v="21" actId="115"/>
        <pc:sldMkLst>
          <pc:docMk/>
          <pc:sldMk cId="2479677035" sldId="394"/>
        </pc:sldMkLst>
        <pc:spChg chg="mod">
          <ac:chgData name="박 수호" userId="95833685841b25db" providerId="LiveId" clId="{4BB1F85C-EB6F-4DD0-ADC2-6484FC2EC75A}" dt="2023-06-08T23:40:38.584" v="21" actId="115"/>
          <ac:spMkLst>
            <pc:docMk/>
            <pc:sldMk cId="2479677035" sldId="394"/>
            <ac:spMk id="33" creationId="{E433C2B0-D093-2B10-8B73-14E62FBB7D6E}"/>
          </ac:spMkLst>
        </pc:spChg>
      </pc:sldChg>
      <pc:sldChg chg="addSp delSp modSp mod modNotesTx">
        <pc:chgData name="박 수호" userId="95833685841b25db" providerId="LiveId" clId="{4BB1F85C-EB6F-4DD0-ADC2-6484FC2EC75A}" dt="2023-06-09T00:21:56.426" v="324" actId="1076"/>
        <pc:sldMkLst>
          <pc:docMk/>
          <pc:sldMk cId="1055928179" sldId="422"/>
        </pc:sldMkLst>
        <pc:spChg chg="add mod">
          <ac:chgData name="박 수호" userId="95833685841b25db" providerId="LiveId" clId="{4BB1F85C-EB6F-4DD0-ADC2-6484FC2EC75A}" dt="2023-06-09T00:21:24.745" v="289" actId="1076"/>
          <ac:spMkLst>
            <pc:docMk/>
            <pc:sldMk cId="1055928179" sldId="422"/>
            <ac:spMk id="2" creationId="{8C171896-C0D9-5CA2-BD04-ED22DB0C6C85}"/>
          </ac:spMkLst>
        </pc:spChg>
        <pc:spChg chg="add mod">
          <ac:chgData name="박 수호" userId="95833685841b25db" providerId="LiveId" clId="{4BB1F85C-EB6F-4DD0-ADC2-6484FC2EC75A}" dt="2023-06-09T00:21:56.426" v="324" actId="1076"/>
          <ac:spMkLst>
            <pc:docMk/>
            <pc:sldMk cId="1055928179" sldId="422"/>
            <ac:spMk id="3" creationId="{FA84BD7D-8328-3E64-D1EC-C3EA9F8B9838}"/>
          </ac:spMkLst>
        </pc:spChg>
        <pc:spChg chg="del">
          <ac:chgData name="박 수호" userId="95833685841b25db" providerId="LiveId" clId="{4BB1F85C-EB6F-4DD0-ADC2-6484FC2EC75A}" dt="2023-06-09T00:13:32.458" v="270" actId="478"/>
          <ac:spMkLst>
            <pc:docMk/>
            <pc:sldMk cId="1055928179" sldId="422"/>
            <ac:spMk id="4" creationId="{144ED7A7-C365-4925-45B2-2D1BDE2711B0}"/>
          </ac:spMkLst>
        </pc:spChg>
        <pc:spChg chg="del">
          <ac:chgData name="박 수호" userId="95833685841b25db" providerId="LiveId" clId="{4BB1F85C-EB6F-4DD0-ADC2-6484FC2EC75A}" dt="2023-06-09T00:13:32.458" v="270" actId="478"/>
          <ac:spMkLst>
            <pc:docMk/>
            <pc:sldMk cId="1055928179" sldId="422"/>
            <ac:spMk id="10" creationId="{93A3F847-411C-65E1-C257-3CF5BC3CFE42}"/>
          </ac:spMkLst>
        </pc:spChg>
        <pc:spChg chg="del">
          <ac:chgData name="박 수호" userId="95833685841b25db" providerId="LiveId" clId="{4BB1F85C-EB6F-4DD0-ADC2-6484FC2EC75A}" dt="2023-06-09T00:13:32.458" v="270" actId="478"/>
          <ac:spMkLst>
            <pc:docMk/>
            <pc:sldMk cId="1055928179" sldId="422"/>
            <ac:spMk id="12" creationId="{EFBC90E9-FA68-A9F7-BAD2-CB71BE1E9910}"/>
          </ac:spMkLst>
        </pc:spChg>
        <pc:spChg chg="del">
          <ac:chgData name="박 수호" userId="95833685841b25db" providerId="LiveId" clId="{4BB1F85C-EB6F-4DD0-ADC2-6484FC2EC75A}" dt="2023-06-09T00:13:32.458" v="270" actId="478"/>
          <ac:spMkLst>
            <pc:docMk/>
            <pc:sldMk cId="1055928179" sldId="422"/>
            <ac:spMk id="13" creationId="{66D72A44-374E-338F-32F3-D4797C352CFE}"/>
          </ac:spMkLst>
        </pc:spChg>
        <pc:spChg chg="add mod">
          <ac:chgData name="박 수호" userId="95833685841b25db" providerId="LiveId" clId="{4BB1F85C-EB6F-4DD0-ADC2-6484FC2EC75A}" dt="2023-06-09T00:14:04.349" v="279"/>
          <ac:spMkLst>
            <pc:docMk/>
            <pc:sldMk cId="1055928179" sldId="422"/>
            <ac:spMk id="14" creationId="{7C753DAE-ECBB-A4C1-BAA5-DA423DA96C61}"/>
          </ac:spMkLst>
        </pc:spChg>
        <pc:spChg chg="del">
          <ac:chgData name="박 수호" userId="95833685841b25db" providerId="LiveId" clId="{4BB1F85C-EB6F-4DD0-ADC2-6484FC2EC75A}" dt="2023-06-09T00:13:32.458" v="270" actId="478"/>
          <ac:spMkLst>
            <pc:docMk/>
            <pc:sldMk cId="1055928179" sldId="422"/>
            <ac:spMk id="16" creationId="{8F24A266-0B2C-4861-109B-8CE19678028B}"/>
          </ac:spMkLst>
        </pc:spChg>
        <pc:spChg chg="del mod">
          <ac:chgData name="박 수호" userId="95833685841b25db" providerId="LiveId" clId="{4BB1F85C-EB6F-4DD0-ADC2-6484FC2EC75A}" dt="2023-06-09T00:13:32.458" v="270" actId="478"/>
          <ac:spMkLst>
            <pc:docMk/>
            <pc:sldMk cId="1055928179" sldId="422"/>
            <ac:spMk id="17" creationId="{8A3B0F9C-F40E-3AE6-DB46-9C58C038811C}"/>
          </ac:spMkLst>
        </pc:spChg>
        <pc:spChg chg="del">
          <ac:chgData name="박 수호" userId="95833685841b25db" providerId="LiveId" clId="{4BB1F85C-EB6F-4DD0-ADC2-6484FC2EC75A}" dt="2023-06-09T00:13:32.458" v="270" actId="478"/>
          <ac:spMkLst>
            <pc:docMk/>
            <pc:sldMk cId="1055928179" sldId="422"/>
            <ac:spMk id="18" creationId="{850FE534-6451-C0B7-8BFC-C0CE88DF4F28}"/>
          </ac:spMkLst>
        </pc:spChg>
        <pc:spChg chg="del">
          <ac:chgData name="박 수호" userId="95833685841b25db" providerId="LiveId" clId="{4BB1F85C-EB6F-4DD0-ADC2-6484FC2EC75A}" dt="2023-06-09T00:13:32.458" v="270" actId="478"/>
          <ac:spMkLst>
            <pc:docMk/>
            <pc:sldMk cId="1055928179" sldId="422"/>
            <ac:spMk id="20" creationId="{BCE3A5DB-9C2B-EAD9-5A20-7E6B5B1991F6}"/>
          </ac:spMkLst>
        </pc:spChg>
        <pc:spChg chg="del">
          <ac:chgData name="박 수호" userId="95833685841b25db" providerId="LiveId" clId="{4BB1F85C-EB6F-4DD0-ADC2-6484FC2EC75A}" dt="2023-06-09T00:13:24.319" v="266" actId="478"/>
          <ac:spMkLst>
            <pc:docMk/>
            <pc:sldMk cId="1055928179" sldId="422"/>
            <ac:spMk id="21" creationId="{6ECC3BEF-3F51-2C00-DA4D-164862F2BCF9}"/>
          </ac:spMkLst>
        </pc:spChg>
        <pc:spChg chg="del">
          <ac:chgData name="박 수호" userId="95833685841b25db" providerId="LiveId" clId="{4BB1F85C-EB6F-4DD0-ADC2-6484FC2EC75A}" dt="2023-06-09T00:13:32.458" v="270" actId="478"/>
          <ac:spMkLst>
            <pc:docMk/>
            <pc:sldMk cId="1055928179" sldId="422"/>
            <ac:spMk id="23" creationId="{EAD2DC4A-B084-6232-14B2-D27D4B366C49}"/>
          </ac:spMkLst>
        </pc:spChg>
        <pc:picChg chg="del">
          <ac:chgData name="박 수호" userId="95833685841b25db" providerId="LiveId" clId="{4BB1F85C-EB6F-4DD0-ADC2-6484FC2EC75A}" dt="2023-06-09T00:13:23.398" v="265" actId="478"/>
          <ac:picMkLst>
            <pc:docMk/>
            <pc:sldMk cId="1055928179" sldId="422"/>
            <ac:picMk id="3" creationId="{9C4450E5-106D-C398-53C4-6FE5B4166020}"/>
          </ac:picMkLst>
        </pc:picChg>
        <pc:picChg chg="add mod modCrop">
          <ac:chgData name="박 수호" userId="95833685841b25db" providerId="LiveId" clId="{4BB1F85C-EB6F-4DD0-ADC2-6484FC2EC75A}" dt="2023-06-09T00:14:16.637" v="281" actId="1076"/>
          <ac:picMkLst>
            <pc:docMk/>
            <pc:sldMk cId="1055928179" sldId="422"/>
            <ac:picMk id="5" creationId="{67590509-01B2-0498-CBCF-9100A04ED9EA}"/>
          </ac:picMkLst>
        </pc:picChg>
        <pc:picChg chg="del">
          <ac:chgData name="박 수호" userId="95833685841b25db" providerId="LiveId" clId="{4BB1F85C-EB6F-4DD0-ADC2-6484FC2EC75A}" dt="2023-06-09T00:13:32.458" v="270" actId="478"/>
          <ac:picMkLst>
            <pc:docMk/>
            <pc:sldMk cId="1055928179" sldId="422"/>
            <ac:picMk id="7" creationId="{F5ADA230-0484-C998-05B4-F415B3501E63}"/>
          </ac:picMkLst>
        </pc:picChg>
        <pc:picChg chg="del">
          <ac:chgData name="박 수호" userId="95833685841b25db" providerId="LiveId" clId="{4BB1F85C-EB6F-4DD0-ADC2-6484FC2EC75A}" dt="2023-06-09T00:13:32.458" v="270" actId="478"/>
          <ac:picMkLst>
            <pc:docMk/>
            <pc:sldMk cId="1055928179" sldId="422"/>
            <ac:picMk id="9" creationId="{A975D133-F002-2344-0D8B-C5D754DBFCAC}"/>
          </ac:picMkLst>
        </pc:picChg>
        <pc:picChg chg="add mod">
          <ac:chgData name="박 수호" userId="95833685841b25db" providerId="LiveId" clId="{4BB1F85C-EB6F-4DD0-ADC2-6484FC2EC75A}" dt="2023-06-09T00:13:54.256" v="277" actId="1076"/>
          <ac:picMkLst>
            <pc:docMk/>
            <pc:sldMk cId="1055928179" sldId="422"/>
            <ac:picMk id="11" creationId="{6C6F5DB7-0109-890B-D60C-69F74DBADD2C}"/>
          </ac:picMkLst>
        </pc:picChg>
        <pc:picChg chg="del">
          <ac:chgData name="박 수호" userId="95833685841b25db" providerId="LiveId" clId="{4BB1F85C-EB6F-4DD0-ADC2-6484FC2EC75A}" dt="2023-06-09T00:13:32.458" v="270" actId="478"/>
          <ac:picMkLst>
            <pc:docMk/>
            <pc:sldMk cId="1055928179" sldId="422"/>
            <ac:picMk id="19" creationId="{EA1E42A5-5ACF-C1D9-259B-83C599AF994B}"/>
          </ac:picMkLst>
        </pc:picChg>
      </pc:sldChg>
      <pc:sldChg chg="modSp mod">
        <pc:chgData name="박 수호" userId="95833685841b25db" providerId="LiveId" clId="{4BB1F85C-EB6F-4DD0-ADC2-6484FC2EC75A}" dt="2023-06-09T00:09:18.396" v="246" actId="20577"/>
        <pc:sldMkLst>
          <pc:docMk/>
          <pc:sldMk cId="2871286797" sldId="429"/>
        </pc:sldMkLst>
        <pc:spChg chg="mod">
          <ac:chgData name="박 수호" userId="95833685841b25db" providerId="LiveId" clId="{4BB1F85C-EB6F-4DD0-ADC2-6484FC2EC75A}" dt="2023-06-09T00:09:18.396" v="246" actId="20577"/>
          <ac:spMkLst>
            <pc:docMk/>
            <pc:sldMk cId="2871286797" sldId="429"/>
            <ac:spMk id="2" creationId="{9542528C-DE95-18FF-ADA4-4394F9403F00}"/>
          </ac:spMkLst>
        </pc:spChg>
        <pc:spChg chg="mod">
          <ac:chgData name="박 수호" userId="95833685841b25db" providerId="LiveId" clId="{4BB1F85C-EB6F-4DD0-ADC2-6484FC2EC75A}" dt="2023-06-09T00:08:56.094" v="235" actId="20577"/>
          <ac:spMkLst>
            <pc:docMk/>
            <pc:sldMk cId="2871286797" sldId="429"/>
            <ac:spMk id="6" creationId="{58C4465A-0F3B-BFD4-BE8F-354415987CAA}"/>
          </ac:spMkLst>
        </pc:spChg>
      </pc:sldChg>
      <pc:sldChg chg="addSp modSp del mod">
        <pc:chgData name="박 수호" userId="95833685841b25db" providerId="LiveId" clId="{4BB1F85C-EB6F-4DD0-ADC2-6484FC2EC75A}" dt="2023-06-09T00:13:09.145" v="262" actId="47"/>
        <pc:sldMkLst>
          <pc:docMk/>
          <pc:sldMk cId="119952125" sldId="430"/>
        </pc:sldMkLst>
        <pc:spChg chg="mod">
          <ac:chgData name="박 수호" userId="95833685841b25db" providerId="LiveId" clId="{4BB1F85C-EB6F-4DD0-ADC2-6484FC2EC75A}" dt="2023-06-09T00:07:43.464" v="216" actId="5793"/>
          <ac:spMkLst>
            <pc:docMk/>
            <pc:sldMk cId="119952125" sldId="430"/>
            <ac:spMk id="2" creationId="{06C8FF8B-F6E1-D6C7-3163-1683264F898E}"/>
          </ac:spMkLst>
        </pc:spChg>
        <pc:spChg chg="add mod">
          <ac:chgData name="박 수호" userId="95833685841b25db" providerId="LiveId" clId="{4BB1F85C-EB6F-4DD0-ADC2-6484FC2EC75A}" dt="2023-06-09T00:04:57.395" v="214" actId="14100"/>
          <ac:spMkLst>
            <pc:docMk/>
            <pc:sldMk cId="119952125" sldId="430"/>
            <ac:spMk id="4" creationId="{A15B9D7A-E5E7-879E-8113-5FE7551132AE}"/>
          </ac:spMkLst>
        </pc:spChg>
        <pc:spChg chg="mod">
          <ac:chgData name="박 수호" userId="95833685841b25db" providerId="LiveId" clId="{4BB1F85C-EB6F-4DD0-ADC2-6484FC2EC75A}" dt="2023-06-09T00:02:57.221" v="84" actId="27636"/>
          <ac:spMkLst>
            <pc:docMk/>
            <pc:sldMk cId="119952125" sldId="430"/>
            <ac:spMk id="6" creationId="{58C4465A-0F3B-BFD4-BE8F-354415987CAA}"/>
          </ac:spMkLst>
        </pc:spChg>
        <pc:picChg chg="add mod">
          <ac:chgData name="박 수호" userId="95833685841b25db" providerId="LiveId" clId="{4BB1F85C-EB6F-4DD0-ADC2-6484FC2EC75A}" dt="2023-06-09T00:04:39.436" v="210" actId="1076"/>
          <ac:picMkLst>
            <pc:docMk/>
            <pc:sldMk cId="119952125" sldId="430"/>
            <ac:picMk id="3" creationId="{EB065DE6-B8C6-84A9-4656-B8F2C66418B2}"/>
          </ac:picMkLst>
        </pc:picChg>
      </pc:sldChg>
      <pc:sldChg chg="add">
        <pc:chgData name="박 수호" userId="95833685841b25db" providerId="LiveId" clId="{4BB1F85C-EB6F-4DD0-ADC2-6484FC2EC75A}" dt="2023-06-09T00:00:09.455" v="26"/>
        <pc:sldMkLst>
          <pc:docMk/>
          <pc:sldMk cId="3396637979" sldId="442"/>
        </pc:sldMkLst>
      </pc:sldChg>
    </pc:docChg>
  </pc:docChgLst>
  <pc:docChgLst>
    <pc:chgData name="박 수호" userId="95833685841b25db" providerId="LiveId" clId="{1B93B6D4-685B-45FD-AF22-B899EBA7AEC1}"/>
    <pc:docChg chg="undo custSel addSld delSld modSld sldOrd">
      <pc:chgData name="박 수호" userId="95833685841b25db" providerId="LiveId" clId="{1B93B6D4-685B-45FD-AF22-B899EBA7AEC1}" dt="2023-06-08T20:07:49.968" v="1727" actId="20577"/>
      <pc:docMkLst>
        <pc:docMk/>
      </pc:docMkLst>
      <pc:sldChg chg="modSp mod">
        <pc:chgData name="박 수호" userId="95833685841b25db" providerId="LiveId" clId="{1B93B6D4-685B-45FD-AF22-B899EBA7AEC1}" dt="2023-06-08T19:26:33.147" v="179"/>
        <pc:sldMkLst>
          <pc:docMk/>
          <pc:sldMk cId="3856079924" sldId="317"/>
        </pc:sldMkLst>
        <pc:spChg chg="mod">
          <ac:chgData name="박 수호" userId="95833685841b25db" providerId="LiveId" clId="{1B93B6D4-685B-45FD-AF22-B899EBA7AEC1}" dt="2023-06-08T19:26:33.147" v="179"/>
          <ac:spMkLst>
            <pc:docMk/>
            <pc:sldMk cId="3856079924" sldId="317"/>
            <ac:spMk id="22" creationId="{CBCA8D9B-86A6-46D0-8939-576472F48528}"/>
          </ac:spMkLst>
        </pc:spChg>
      </pc:sldChg>
      <pc:sldChg chg="modSp mod">
        <pc:chgData name="박 수호" userId="95833685841b25db" providerId="LiveId" clId="{1B93B6D4-685B-45FD-AF22-B899EBA7AEC1}" dt="2023-06-08T19:26:36.635" v="181"/>
        <pc:sldMkLst>
          <pc:docMk/>
          <pc:sldMk cId="3664283594" sldId="320"/>
        </pc:sldMkLst>
        <pc:spChg chg="mod">
          <ac:chgData name="박 수호" userId="95833685841b25db" providerId="LiveId" clId="{1B93B6D4-685B-45FD-AF22-B899EBA7AEC1}" dt="2023-06-08T19:26:36.635" v="181"/>
          <ac:spMkLst>
            <pc:docMk/>
            <pc:sldMk cId="3664283594" sldId="320"/>
            <ac:spMk id="22" creationId="{CBCA8D9B-86A6-46D0-8939-576472F48528}"/>
          </ac:spMkLst>
        </pc:spChg>
      </pc:sldChg>
      <pc:sldChg chg="modSp mod">
        <pc:chgData name="박 수호" userId="95833685841b25db" providerId="LiveId" clId="{1B93B6D4-685B-45FD-AF22-B899EBA7AEC1}" dt="2023-06-08T19:26:43.276" v="182"/>
        <pc:sldMkLst>
          <pc:docMk/>
          <pc:sldMk cId="246027004" sldId="375"/>
        </pc:sldMkLst>
        <pc:spChg chg="mod">
          <ac:chgData name="박 수호" userId="95833685841b25db" providerId="LiveId" clId="{1B93B6D4-685B-45FD-AF22-B899EBA7AEC1}" dt="2023-06-08T19:26:43.276" v="182"/>
          <ac:spMkLst>
            <pc:docMk/>
            <pc:sldMk cId="246027004" sldId="375"/>
            <ac:spMk id="22" creationId="{CBCA8D9B-86A6-46D0-8939-576472F48528}"/>
          </ac:spMkLst>
        </pc:spChg>
      </pc:sldChg>
      <pc:sldChg chg="addSp modSp mod">
        <pc:chgData name="박 수호" userId="95833685841b25db" providerId="LiveId" clId="{1B93B6D4-685B-45FD-AF22-B899EBA7AEC1}" dt="2023-06-08T19:23:16.376" v="64" actId="1076"/>
        <pc:sldMkLst>
          <pc:docMk/>
          <pc:sldMk cId="2479677035" sldId="394"/>
        </pc:sldMkLst>
        <pc:spChg chg="mod">
          <ac:chgData name="박 수호" userId="95833685841b25db" providerId="LiveId" clId="{1B93B6D4-685B-45FD-AF22-B899EBA7AEC1}" dt="2023-06-08T19:21:20.785" v="13" actId="1076"/>
          <ac:spMkLst>
            <pc:docMk/>
            <pc:sldMk cId="2479677035" sldId="394"/>
            <ac:spMk id="3" creationId="{0F735E46-2691-BD3D-CB50-81EAA8978F09}"/>
          </ac:spMkLst>
        </pc:spChg>
        <pc:spChg chg="mod">
          <ac:chgData name="박 수호" userId="95833685841b25db" providerId="LiveId" clId="{1B93B6D4-685B-45FD-AF22-B899EBA7AEC1}" dt="2023-06-08T19:23:12.375" v="63" actId="1076"/>
          <ac:spMkLst>
            <pc:docMk/>
            <pc:sldMk cId="2479677035" sldId="394"/>
            <ac:spMk id="4" creationId="{31075BB7-36D1-064D-F58E-6C8338C53A03}"/>
          </ac:spMkLst>
        </pc:spChg>
        <pc:spChg chg="mod">
          <ac:chgData name="박 수호" userId="95833685841b25db" providerId="LiveId" clId="{1B93B6D4-685B-45FD-AF22-B899EBA7AEC1}" dt="2023-06-08T19:20:44.185" v="5" actId="164"/>
          <ac:spMkLst>
            <pc:docMk/>
            <pc:sldMk cId="2479677035" sldId="394"/>
            <ac:spMk id="5" creationId="{7A67D1DE-D503-EE6B-8F6D-5DEF35AA205F}"/>
          </ac:spMkLst>
        </pc:spChg>
        <pc:spChg chg="mod">
          <ac:chgData name="박 수호" userId="95833685841b25db" providerId="LiveId" clId="{1B93B6D4-685B-45FD-AF22-B899EBA7AEC1}" dt="2023-06-08T19:21:52.017" v="21" actId="1076"/>
          <ac:spMkLst>
            <pc:docMk/>
            <pc:sldMk cId="2479677035" sldId="394"/>
            <ac:spMk id="6" creationId="{3B335523-8079-9AC2-80A1-72F8AF1C96D3}"/>
          </ac:spMkLst>
        </pc:spChg>
        <pc:spChg chg="mod">
          <ac:chgData name="박 수호" userId="95833685841b25db" providerId="LiveId" clId="{1B93B6D4-685B-45FD-AF22-B899EBA7AEC1}" dt="2023-06-08T19:20:44.185" v="5" actId="164"/>
          <ac:spMkLst>
            <pc:docMk/>
            <pc:sldMk cId="2479677035" sldId="394"/>
            <ac:spMk id="7" creationId="{9F4AFF36-0C66-D1FB-CDA1-33219BC96DE4}"/>
          </ac:spMkLst>
        </pc:spChg>
        <pc:spChg chg="add mod">
          <ac:chgData name="박 수호" userId="95833685841b25db" providerId="LiveId" clId="{1B93B6D4-685B-45FD-AF22-B899EBA7AEC1}" dt="2023-06-08T19:22:15.816" v="54" actId="20577"/>
          <ac:spMkLst>
            <pc:docMk/>
            <pc:sldMk cId="2479677035" sldId="394"/>
            <ac:spMk id="10" creationId="{EDCBB0FB-61B8-C0CC-671D-AACA324B4718}"/>
          </ac:spMkLst>
        </pc:spChg>
        <pc:spChg chg="mod">
          <ac:chgData name="박 수호" userId="95833685841b25db" providerId="LiveId" clId="{1B93B6D4-685B-45FD-AF22-B899EBA7AEC1}" dt="2023-06-08T19:20:31.968" v="4" actId="1076"/>
          <ac:spMkLst>
            <pc:docMk/>
            <pc:sldMk cId="2479677035" sldId="394"/>
            <ac:spMk id="28" creationId="{15A3E21A-DEB1-9577-8D8B-A9D4FA2F1455}"/>
          </ac:spMkLst>
        </pc:spChg>
        <pc:spChg chg="mod">
          <ac:chgData name="박 수호" userId="95833685841b25db" providerId="LiveId" clId="{1B93B6D4-685B-45FD-AF22-B899EBA7AEC1}" dt="2023-06-08T19:21:02.016" v="10" actId="14100"/>
          <ac:spMkLst>
            <pc:docMk/>
            <pc:sldMk cId="2479677035" sldId="394"/>
            <ac:spMk id="31" creationId="{3C93AA36-BE2A-9385-90EB-BB8C800D99ED}"/>
          </ac:spMkLst>
        </pc:spChg>
        <pc:spChg chg="mod">
          <ac:chgData name="박 수호" userId="95833685841b25db" providerId="LiveId" clId="{1B93B6D4-685B-45FD-AF22-B899EBA7AEC1}" dt="2023-06-08T19:23:16.376" v="64" actId="1076"/>
          <ac:spMkLst>
            <pc:docMk/>
            <pc:sldMk cId="2479677035" sldId="394"/>
            <ac:spMk id="32" creationId="{497C6E6D-2D6F-96A0-FAA6-3439523D5E17}"/>
          </ac:spMkLst>
        </pc:spChg>
        <pc:spChg chg="mod">
          <ac:chgData name="박 수호" userId="95833685841b25db" providerId="LiveId" clId="{1B93B6D4-685B-45FD-AF22-B899EBA7AEC1}" dt="2023-06-08T19:22:56.071" v="60" actId="115"/>
          <ac:spMkLst>
            <pc:docMk/>
            <pc:sldMk cId="2479677035" sldId="394"/>
            <ac:spMk id="33" creationId="{E433C2B0-D093-2B10-8B73-14E62FBB7D6E}"/>
          </ac:spMkLst>
        </pc:spChg>
        <pc:grpChg chg="add mod">
          <ac:chgData name="박 수호" userId="95833685841b25db" providerId="LiveId" clId="{1B93B6D4-685B-45FD-AF22-B899EBA7AEC1}" dt="2023-06-08T19:23:10.029" v="62" actId="1076"/>
          <ac:grpSpMkLst>
            <pc:docMk/>
            <pc:sldMk cId="2479677035" sldId="394"/>
            <ac:grpSpMk id="9" creationId="{33718941-9338-E368-8B46-C3C9AFCAFB0E}"/>
          </ac:grpSpMkLst>
        </pc:grpChg>
        <pc:grpChg chg="mod">
          <ac:chgData name="박 수호" userId="95833685841b25db" providerId="LiveId" clId="{1B93B6D4-685B-45FD-AF22-B899EBA7AEC1}" dt="2023-06-08T19:20:44.185" v="5" actId="164"/>
          <ac:grpSpMkLst>
            <pc:docMk/>
            <pc:sldMk cId="2479677035" sldId="394"/>
            <ac:grpSpMk id="25" creationId="{3CB5ABF4-311E-7C5D-2EB0-86551B4EFABA}"/>
          </ac:grpSpMkLst>
        </pc:grpChg>
        <pc:picChg chg="add mod">
          <ac:chgData name="박 수호" userId="95833685841b25db" providerId="LiveId" clId="{1B93B6D4-685B-45FD-AF22-B899EBA7AEC1}" dt="2023-06-08T19:21:50.104" v="19" actId="1076"/>
          <ac:picMkLst>
            <pc:docMk/>
            <pc:sldMk cId="2479677035" sldId="394"/>
            <ac:picMk id="8" creationId="{816BE833-113F-31F9-E8D0-BC97CCD1A54E}"/>
          </ac:picMkLst>
        </pc:picChg>
        <pc:picChg chg="mod">
          <ac:chgData name="박 수호" userId="95833685841b25db" providerId="LiveId" clId="{1B93B6D4-685B-45FD-AF22-B899EBA7AEC1}" dt="2023-06-08T19:21:34.812" v="15" actId="1076"/>
          <ac:picMkLst>
            <pc:docMk/>
            <pc:sldMk cId="2479677035" sldId="394"/>
            <ac:picMk id="29" creationId="{03159451-82C1-E35B-4749-EB0607068F0D}"/>
          </ac:picMkLst>
        </pc:picChg>
        <pc:picChg chg="mod">
          <ac:chgData name="박 수호" userId="95833685841b25db" providerId="LiveId" clId="{1B93B6D4-685B-45FD-AF22-B899EBA7AEC1}" dt="2023-06-08T19:20:53.133" v="7" actId="1076"/>
          <ac:picMkLst>
            <pc:docMk/>
            <pc:sldMk cId="2479677035" sldId="394"/>
            <ac:picMk id="30" creationId="{D2B200A3-2B31-7852-ECAB-494F49F52DD9}"/>
          </ac:picMkLst>
        </pc:picChg>
      </pc:sldChg>
      <pc:sldChg chg="modSp mod modAnim">
        <pc:chgData name="박 수호" userId="95833685841b25db" providerId="LiveId" clId="{1B93B6D4-685B-45FD-AF22-B899EBA7AEC1}" dt="2023-06-08T19:23:49.011" v="75" actId="20577"/>
        <pc:sldMkLst>
          <pc:docMk/>
          <pc:sldMk cId="913573593" sldId="416"/>
        </pc:sldMkLst>
        <pc:spChg chg="mod">
          <ac:chgData name="박 수호" userId="95833685841b25db" providerId="LiveId" clId="{1B93B6D4-685B-45FD-AF22-B899EBA7AEC1}" dt="2023-06-08T19:23:49.011" v="75" actId="20577"/>
          <ac:spMkLst>
            <pc:docMk/>
            <pc:sldMk cId="913573593" sldId="416"/>
            <ac:spMk id="2" creationId="{006DFDD3-DFEE-F2D9-7E97-7EAFD8C1DF26}"/>
          </ac:spMkLst>
        </pc:spChg>
      </pc:sldChg>
      <pc:sldChg chg="modSp mod">
        <pc:chgData name="박 수호" userId="95833685841b25db" providerId="LiveId" clId="{1B93B6D4-685B-45FD-AF22-B899EBA7AEC1}" dt="2023-06-08T19:26:34.932" v="180"/>
        <pc:sldMkLst>
          <pc:docMk/>
          <pc:sldMk cId="2752429043" sldId="417"/>
        </pc:sldMkLst>
        <pc:spChg chg="mod">
          <ac:chgData name="박 수호" userId="95833685841b25db" providerId="LiveId" clId="{1B93B6D4-685B-45FD-AF22-B899EBA7AEC1}" dt="2023-06-08T19:26:34.932" v="180"/>
          <ac:spMkLst>
            <pc:docMk/>
            <pc:sldMk cId="2752429043" sldId="417"/>
            <ac:spMk id="22" creationId="{CBCA8D9B-86A6-46D0-8939-576472F48528}"/>
          </ac:spMkLst>
        </pc:spChg>
      </pc:sldChg>
      <pc:sldChg chg="modSp mod">
        <pc:chgData name="박 수호" userId="95833685841b25db" providerId="LiveId" clId="{1B93B6D4-685B-45FD-AF22-B899EBA7AEC1}" dt="2023-06-08T19:26:30.463" v="178"/>
        <pc:sldMkLst>
          <pc:docMk/>
          <pc:sldMk cId="3049344274" sldId="419"/>
        </pc:sldMkLst>
        <pc:spChg chg="mod">
          <ac:chgData name="박 수호" userId="95833685841b25db" providerId="LiveId" clId="{1B93B6D4-685B-45FD-AF22-B899EBA7AEC1}" dt="2023-06-08T19:26:30.463" v="178"/>
          <ac:spMkLst>
            <pc:docMk/>
            <pc:sldMk cId="3049344274" sldId="419"/>
            <ac:spMk id="22" creationId="{CBCA8D9B-86A6-46D0-8939-576472F48528}"/>
          </ac:spMkLst>
        </pc:spChg>
      </pc:sldChg>
      <pc:sldChg chg="modSp mod">
        <pc:chgData name="박 수호" userId="95833685841b25db" providerId="LiveId" clId="{1B93B6D4-685B-45FD-AF22-B899EBA7AEC1}" dt="2023-06-08T19:26:27.199" v="177" actId="20577"/>
        <pc:sldMkLst>
          <pc:docMk/>
          <pc:sldMk cId="501525960" sldId="420"/>
        </pc:sldMkLst>
        <pc:spChg chg="mod">
          <ac:chgData name="박 수호" userId="95833685841b25db" providerId="LiveId" clId="{1B93B6D4-685B-45FD-AF22-B899EBA7AEC1}" dt="2023-06-08T19:26:27.199" v="177" actId="20577"/>
          <ac:spMkLst>
            <pc:docMk/>
            <pc:sldMk cId="501525960" sldId="420"/>
            <ac:spMk id="22" creationId="{CBCA8D9B-86A6-46D0-8939-576472F48528}"/>
          </ac:spMkLst>
        </pc:spChg>
      </pc:sldChg>
      <pc:sldChg chg="addSp modSp mod">
        <pc:chgData name="박 수호" userId="95833685841b25db" providerId="LiveId" clId="{1B93B6D4-685B-45FD-AF22-B899EBA7AEC1}" dt="2023-06-08T19:25:10.516" v="144" actId="20577"/>
        <pc:sldMkLst>
          <pc:docMk/>
          <pc:sldMk cId="1055928179" sldId="422"/>
        </pc:sldMkLst>
        <pc:spChg chg="add mod">
          <ac:chgData name="박 수호" userId="95833685841b25db" providerId="LiveId" clId="{1B93B6D4-685B-45FD-AF22-B899EBA7AEC1}" dt="2023-06-08T19:25:10.516" v="144" actId="20577"/>
          <ac:spMkLst>
            <pc:docMk/>
            <pc:sldMk cId="1055928179" sldId="422"/>
            <ac:spMk id="2" creationId="{A08E6F46-9894-0C5E-4EDA-3EC4F26FAECE}"/>
          </ac:spMkLst>
        </pc:spChg>
      </pc:sldChg>
      <pc:sldChg chg="modSp add mod">
        <pc:chgData name="박 수호" userId="95833685841b25db" providerId="LiveId" clId="{1B93B6D4-685B-45FD-AF22-B899EBA7AEC1}" dt="2023-06-08T19:28:22.511" v="369" actId="20577"/>
        <pc:sldMkLst>
          <pc:docMk/>
          <pc:sldMk cId="633892569" sldId="423"/>
        </pc:sldMkLst>
        <pc:spChg chg="mod">
          <ac:chgData name="박 수호" userId="95833685841b25db" providerId="LiveId" clId="{1B93B6D4-685B-45FD-AF22-B899EBA7AEC1}" dt="2023-06-08T19:28:16.720" v="357" actId="20577"/>
          <ac:spMkLst>
            <pc:docMk/>
            <pc:sldMk cId="633892569" sldId="423"/>
            <ac:spMk id="3" creationId="{5F70B671-0E23-5B3C-9CA5-5B28973EE8DD}"/>
          </ac:spMkLst>
        </pc:spChg>
        <pc:spChg chg="mod">
          <ac:chgData name="박 수호" userId="95833685841b25db" providerId="LiveId" clId="{1B93B6D4-685B-45FD-AF22-B899EBA7AEC1}" dt="2023-06-08T19:28:22.511" v="369" actId="20577"/>
          <ac:spMkLst>
            <pc:docMk/>
            <pc:sldMk cId="633892569" sldId="423"/>
            <ac:spMk id="5" creationId="{8C58E255-8184-5198-4CF8-6F13DD6427E7}"/>
          </ac:spMkLst>
        </pc:spChg>
      </pc:sldChg>
      <pc:sldChg chg="add del">
        <pc:chgData name="박 수호" userId="95833685841b25db" providerId="LiveId" clId="{1B93B6D4-685B-45FD-AF22-B899EBA7AEC1}" dt="2023-06-08T19:26:58.343" v="183" actId="2696"/>
        <pc:sldMkLst>
          <pc:docMk/>
          <pc:sldMk cId="1663700538" sldId="424"/>
        </pc:sldMkLst>
      </pc:sldChg>
      <pc:sldChg chg="addSp delSp modSp add mod">
        <pc:chgData name="박 수호" userId="95833685841b25db" providerId="LiveId" clId="{1B93B6D4-685B-45FD-AF22-B899EBA7AEC1}" dt="2023-06-08T19:27:48.144" v="298" actId="20577"/>
        <pc:sldMkLst>
          <pc:docMk/>
          <pc:sldMk cId="1805554114" sldId="424"/>
        </pc:sldMkLst>
        <pc:spChg chg="add mod">
          <ac:chgData name="박 수호" userId="95833685841b25db" providerId="LiveId" clId="{1B93B6D4-685B-45FD-AF22-B899EBA7AEC1}" dt="2023-06-08T19:27:48.144" v="298" actId="20577"/>
          <ac:spMkLst>
            <pc:docMk/>
            <pc:sldMk cId="1805554114" sldId="424"/>
            <ac:spMk id="2" creationId="{7C3DA4F2-840F-6053-9A1A-646F96A90D28}"/>
          </ac:spMkLst>
        </pc:spChg>
        <pc:spChg chg="del">
          <ac:chgData name="박 수호" userId="95833685841b25db" providerId="LiveId" clId="{1B93B6D4-685B-45FD-AF22-B899EBA7AEC1}" dt="2023-06-08T19:27:24.275" v="222" actId="478"/>
          <ac:spMkLst>
            <pc:docMk/>
            <pc:sldMk cId="1805554114" sldId="424"/>
            <ac:spMk id="3" creationId="{4C05B64A-7F0B-1CA0-734A-0A7AADC7EFEB}"/>
          </ac:spMkLst>
        </pc:spChg>
        <pc:spChg chg="del">
          <ac:chgData name="박 수호" userId="95833685841b25db" providerId="LiveId" clId="{1B93B6D4-685B-45FD-AF22-B899EBA7AEC1}" dt="2023-06-08T19:27:24.275" v="222" actId="478"/>
          <ac:spMkLst>
            <pc:docMk/>
            <pc:sldMk cId="1805554114" sldId="424"/>
            <ac:spMk id="4" creationId="{E3BACA03-8A7C-2B4D-4E62-B52A9DF505D0}"/>
          </ac:spMkLst>
        </pc:spChg>
        <pc:spChg chg="del">
          <ac:chgData name="박 수호" userId="95833685841b25db" providerId="LiveId" clId="{1B93B6D4-685B-45FD-AF22-B899EBA7AEC1}" dt="2023-06-08T19:27:24.275" v="222" actId="478"/>
          <ac:spMkLst>
            <pc:docMk/>
            <pc:sldMk cId="1805554114" sldId="424"/>
            <ac:spMk id="6" creationId="{58C4465A-0F3B-BFD4-BE8F-354415987CAA}"/>
          </ac:spMkLst>
        </pc:spChg>
        <pc:spChg chg="mod">
          <ac:chgData name="박 수호" userId="95833685841b25db" providerId="LiveId" clId="{1B93B6D4-685B-45FD-AF22-B899EBA7AEC1}" dt="2023-06-08T19:27:08.121" v="199" actId="20577"/>
          <ac:spMkLst>
            <pc:docMk/>
            <pc:sldMk cId="1805554114" sldId="424"/>
            <ac:spMk id="22" creationId="{CBCA8D9B-86A6-46D0-8939-576472F48528}"/>
          </ac:spMkLst>
        </pc:spChg>
        <pc:picChg chg="del">
          <ac:chgData name="박 수호" userId="95833685841b25db" providerId="LiveId" clId="{1B93B6D4-685B-45FD-AF22-B899EBA7AEC1}" dt="2023-06-08T19:27:24.275" v="222" actId="478"/>
          <ac:picMkLst>
            <pc:docMk/>
            <pc:sldMk cId="1805554114" sldId="424"/>
            <ac:picMk id="1026" creationId="{5E7A5328-3F4F-7F4C-C72C-A32DAEC10801}"/>
          </ac:picMkLst>
        </pc:picChg>
      </pc:sldChg>
      <pc:sldChg chg="add del">
        <pc:chgData name="박 수호" userId="95833685841b25db" providerId="LiveId" clId="{1B93B6D4-685B-45FD-AF22-B899EBA7AEC1}" dt="2023-06-08T19:26:58.343" v="183" actId="2696"/>
        <pc:sldMkLst>
          <pc:docMk/>
          <pc:sldMk cId="1108222008" sldId="425"/>
        </pc:sldMkLst>
      </pc:sldChg>
      <pc:sldChg chg="addSp delSp modSp add mod">
        <pc:chgData name="박 수호" userId="95833685841b25db" providerId="LiveId" clId="{1B93B6D4-685B-45FD-AF22-B899EBA7AEC1}" dt="2023-06-08T19:28:01.078" v="355" actId="20577"/>
        <pc:sldMkLst>
          <pc:docMk/>
          <pc:sldMk cId="2495891447" sldId="425"/>
        </pc:sldMkLst>
        <pc:spChg chg="del">
          <ac:chgData name="박 수호" userId="95833685841b25db" providerId="LiveId" clId="{1B93B6D4-685B-45FD-AF22-B899EBA7AEC1}" dt="2023-06-08T19:27:21.930" v="221" actId="478"/>
          <ac:spMkLst>
            <pc:docMk/>
            <pc:sldMk cId="2495891447" sldId="425"/>
            <ac:spMk id="2" creationId="{51A09475-491F-0CCA-6E62-516932441A02}"/>
          </ac:spMkLst>
        </pc:spChg>
        <pc:spChg chg="del">
          <ac:chgData name="박 수호" userId="95833685841b25db" providerId="LiveId" clId="{1B93B6D4-685B-45FD-AF22-B899EBA7AEC1}" dt="2023-06-08T19:27:21.930" v="221" actId="478"/>
          <ac:spMkLst>
            <pc:docMk/>
            <pc:sldMk cId="2495891447" sldId="425"/>
            <ac:spMk id="3" creationId="{FB2F9CFE-D757-5A50-A5FC-C51E87A438EA}"/>
          </ac:spMkLst>
        </pc:spChg>
        <pc:spChg chg="del">
          <ac:chgData name="박 수호" userId="95833685841b25db" providerId="LiveId" clId="{1B93B6D4-685B-45FD-AF22-B899EBA7AEC1}" dt="2023-06-08T19:27:21.930" v="221" actId="478"/>
          <ac:spMkLst>
            <pc:docMk/>
            <pc:sldMk cId="2495891447" sldId="425"/>
            <ac:spMk id="4" creationId="{C16D6EB0-F950-8C97-9835-AB69A03C26EA}"/>
          </ac:spMkLst>
        </pc:spChg>
        <pc:spChg chg="add mod">
          <ac:chgData name="박 수호" userId="95833685841b25db" providerId="LiveId" clId="{1B93B6D4-685B-45FD-AF22-B899EBA7AEC1}" dt="2023-06-08T19:28:01.078" v="355" actId="20577"/>
          <ac:spMkLst>
            <pc:docMk/>
            <pc:sldMk cId="2495891447" sldId="425"/>
            <ac:spMk id="5" creationId="{A24A6D61-2707-1DA8-FCB7-DD67B363DA04}"/>
          </ac:spMkLst>
        </pc:spChg>
        <pc:spChg chg="del">
          <ac:chgData name="박 수호" userId="95833685841b25db" providerId="LiveId" clId="{1B93B6D4-685B-45FD-AF22-B899EBA7AEC1}" dt="2023-06-08T19:27:21.930" v="221" actId="478"/>
          <ac:spMkLst>
            <pc:docMk/>
            <pc:sldMk cId="2495891447" sldId="425"/>
            <ac:spMk id="9" creationId="{2708843C-8D18-B4B7-FAC0-88825D276B4A}"/>
          </ac:spMkLst>
        </pc:spChg>
        <pc:spChg chg="del">
          <ac:chgData name="박 수호" userId="95833685841b25db" providerId="LiveId" clId="{1B93B6D4-685B-45FD-AF22-B899EBA7AEC1}" dt="2023-06-08T19:27:21.930" v="221" actId="478"/>
          <ac:spMkLst>
            <pc:docMk/>
            <pc:sldMk cId="2495891447" sldId="425"/>
            <ac:spMk id="10" creationId="{D61B5652-DD80-FBC9-D23D-E86B8421B6B0}"/>
          </ac:spMkLst>
        </pc:spChg>
        <pc:spChg chg="del">
          <ac:chgData name="박 수호" userId="95833685841b25db" providerId="LiveId" clId="{1B93B6D4-685B-45FD-AF22-B899EBA7AEC1}" dt="2023-06-08T19:27:21.930" v="221" actId="478"/>
          <ac:spMkLst>
            <pc:docMk/>
            <pc:sldMk cId="2495891447" sldId="425"/>
            <ac:spMk id="11" creationId="{DA5B277B-4C1A-C28E-124C-9768A40EC50D}"/>
          </ac:spMkLst>
        </pc:spChg>
        <pc:spChg chg="del">
          <ac:chgData name="박 수호" userId="95833685841b25db" providerId="LiveId" clId="{1B93B6D4-685B-45FD-AF22-B899EBA7AEC1}" dt="2023-06-08T19:27:21.930" v="221" actId="478"/>
          <ac:spMkLst>
            <pc:docMk/>
            <pc:sldMk cId="2495891447" sldId="425"/>
            <ac:spMk id="12" creationId="{829B9D15-5201-310A-FA46-2EA5BADA3D07}"/>
          </ac:spMkLst>
        </pc:spChg>
        <pc:spChg chg="del">
          <ac:chgData name="박 수호" userId="95833685841b25db" providerId="LiveId" clId="{1B93B6D4-685B-45FD-AF22-B899EBA7AEC1}" dt="2023-06-08T19:27:21.930" v="221" actId="478"/>
          <ac:spMkLst>
            <pc:docMk/>
            <pc:sldMk cId="2495891447" sldId="425"/>
            <ac:spMk id="13" creationId="{030E015D-DB52-47C2-E1F6-BBAA27D3B328}"/>
          </ac:spMkLst>
        </pc:spChg>
        <pc:spChg chg="del">
          <ac:chgData name="박 수호" userId="95833685841b25db" providerId="LiveId" clId="{1B93B6D4-685B-45FD-AF22-B899EBA7AEC1}" dt="2023-06-08T19:27:21.930" v="221" actId="478"/>
          <ac:spMkLst>
            <pc:docMk/>
            <pc:sldMk cId="2495891447" sldId="425"/>
            <ac:spMk id="14" creationId="{EC953DC2-FCDE-35FC-0D09-929D0B0A4C13}"/>
          </ac:spMkLst>
        </pc:spChg>
        <pc:spChg chg="mod">
          <ac:chgData name="박 수호" userId="95833685841b25db" providerId="LiveId" clId="{1B93B6D4-685B-45FD-AF22-B899EBA7AEC1}" dt="2023-06-08T19:27:16.096" v="220" actId="20577"/>
          <ac:spMkLst>
            <pc:docMk/>
            <pc:sldMk cId="2495891447" sldId="425"/>
            <ac:spMk id="22" creationId="{CBCA8D9B-86A6-46D0-8939-576472F48528}"/>
          </ac:spMkLst>
        </pc:spChg>
      </pc:sldChg>
      <pc:sldChg chg="delSp modSp add del mod">
        <pc:chgData name="박 수호" userId="95833685841b25db" providerId="LiveId" clId="{1B93B6D4-685B-45FD-AF22-B899EBA7AEC1}" dt="2023-06-08T19:41:20.660" v="568" actId="47"/>
        <pc:sldMkLst>
          <pc:docMk/>
          <pc:sldMk cId="1701658442" sldId="426"/>
        </pc:sldMkLst>
        <pc:spChg chg="del">
          <ac:chgData name="박 수호" userId="95833685841b25db" providerId="LiveId" clId="{1B93B6D4-685B-45FD-AF22-B899EBA7AEC1}" dt="2023-06-08T19:30:03.747" v="422" actId="478"/>
          <ac:spMkLst>
            <pc:docMk/>
            <pc:sldMk cId="1701658442" sldId="426"/>
            <ac:spMk id="2" creationId="{A08E6F46-9894-0C5E-4EDA-3EC4F26FAECE}"/>
          </ac:spMkLst>
        </pc:spChg>
        <pc:spChg chg="mod">
          <ac:chgData name="박 수호" userId="95833685841b25db" providerId="LiveId" clId="{1B93B6D4-685B-45FD-AF22-B899EBA7AEC1}" dt="2023-06-08T19:41:13.706" v="567" actId="20577"/>
          <ac:spMkLst>
            <pc:docMk/>
            <pc:sldMk cId="1701658442" sldId="426"/>
            <ac:spMk id="6" creationId="{58C4465A-0F3B-BFD4-BE8F-354415987CAA}"/>
          </ac:spMkLst>
        </pc:spChg>
        <pc:spChg chg="mod">
          <ac:chgData name="박 수호" userId="95833685841b25db" providerId="LiveId" clId="{1B93B6D4-685B-45FD-AF22-B899EBA7AEC1}" dt="2023-06-08T19:29:54.296" v="407" actId="20577"/>
          <ac:spMkLst>
            <pc:docMk/>
            <pc:sldMk cId="1701658442" sldId="426"/>
            <ac:spMk id="22" creationId="{CBCA8D9B-86A6-46D0-8939-576472F48528}"/>
          </ac:spMkLst>
        </pc:spChg>
      </pc:sldChg>
      <pc:sldChg chg="addSp delSp modSp add mod ord">
        <pc:chgData name="박 수호" userId="95833685841b25db" providerId="LiveId" clId="{1B93B6D4-685B-45FD-AF22-B899EBA7AEC1}" dt="2023-06-08T20:06:14.870" v="1693"/>
        <pc:sldMkLst>
          <pc:docMk/>
          <pc:sldMk cId="1468099070" sldId="427"/>
        </pc:sldMkLst>
        <pc:spChg chg="add mod">
          <ac:chgData name="박 수호" userId="95833685841b25db" providerId="LiveId" clId="{1B93B6D4-685B-45FD-AF22-B899EBA7AEC1}" dt="2023-06-08T20:01:28.270" v="1560" actId="115"/>
          <ac:spMkLst>
            <pc:docMk/>
            <pc:sldMk cId="1468099070" sldId="427"/>
            <ac:spMk id="2" creationId="{06C8FF8B-F6E1-D6C7-3163-1683264F898E}"/>
          </ac:spMkLst>
        </pc:spChg>
        <pc:spChg chg="del">
          <ac:chgData name="박 수호" userId="95833685841b25db" providerId="LiveId" clId="{1B93B6D4-685B-45FD-AF22-B899EBA7AEC1}" dt="2023-06-08T19:30:02.628" v="421" actId="478"/>
          <ac:spMkLst>
            <pc:docMk/>
            <pc:sldMk cId="1468099070" sldId="427"/>
            <ac:spMk id="2" creationId="{A08E6F46-9894-0C5E-4EDA-3EC4F26FAECE}"/>
          </ac:spMkLst>
        </pc:spChg>
        <pc:spChg chg="add mod">
          <ac:chgData name="박 수호" userId="95833685841b25db" providerId="LiveId" clId="{1B93B6D4-685B-45FD-AF22-B899EBA7AEC1}" dt="2023-06-08T20:04:27.360" v="1690" actId="20577"/>
          <ac:spMkLst>
            <pc:docMk/>
            <pc:sldMk cId="1468099070" sldId="427"/>
            <ac:spMk id="3" creationId="{32D4D7D6-8111-02F7-8A17-385B9B31D25F}"/>
          </ac:spMkLst>
        </pc:spChg>
        <pc:spChg chg="add del mod">
          <ac:chgData name="박 수호" userId="95833685841b25db" providerId="LiveId" clId="{1B93B6D4-685B-45FD-AF22-B899EBA7AEC1}" dt="2023-06-08T19:36:53.908" v="453" actId="20577"/>
          <ac:spMkLst>
            <pc:docMk/>
            <pc:sldMk cId="1468099070" sldId="427"/>
            <ac:spMk id="6" creationId="{58C4465A-0F3B-BFD4-BE8F-354415987CAA}"/>
          </ac:spMkLst>
        </pc:spChg>
        <pc:spChg chg="mod">
          <ac:chgData name="박 수호" userId="95833685841b25db" providerId="LiveId" clId="{1B93B6D4-685B-45FD-AF22-B899EBA7AEC1}" dt="2023-06-08T20:06:14.870" v="1693"/>
          <ac:spMkLst>
            <pc:docMk/>
            <pc:sldMk cId="1468099070" sldId="427"/>
            <ac:spMk id="22" creationId="{CBCA8D9B-86A6-46D0-8939-576472F48528}"/>
          </ac:spMkLst>
        </pc:spChg>
        <pc:picChg chg="add del mod">
          <ac:chgData name="박 수호" userId="95833685841b25db" providerId="LiveId" clId="{1B93B6D4-685B-45FD-AF22-B899EBA7AEC1}" dt="2023-06-08T20:02:18.533" v="1564" actId="478"/>
          <ac:picMkLst>
            <pc:docMk/>
            <pc:sldMk cId="1468099070" sldId="427"/>
            <ac:picMk id="1026" creationId="{557D6910-BBEC-827C-B1F9-D165F90DE504}"/>
          </ac:picMkLst>
        </pc:picChg>
        <pc:picChg chg="add mod">
          <ac:chgData name="박 수호" userId="95833685841b25db" providerId="LiveId" clId="{1B93B6D4-685B-45FD-AF22-B899EBA7AEC1}" dt="2023-06-08T20:04:02.379" v="1682" actId="1076"/>
          <ac:picMkLst>
            <pc:docMk/>
            <pc:sldMk cId="1468099070" sldId="427"/>
            <ac:picMk id="1028" creationId="{6E84A44D-D595-28B9-3A38-D040CD284B4B}"/>
          </ac:picMkLst>
        </pc:picChg>
      </pc:sldChg>
      <pc:sldChg chg="modSp add del mod">
        <pc:chgData name="박 수호" userId="95833685841b25db" providerId="LiveId" clId="{1B93B6D4-685B-45FD-AF22-B899EBA7AEC1}" dt="2023-06-08T19:39:10.912" v="565" actId="47"/>
        <pc:sldMkLst>
          <pc:docMk/>
          <pc:sldMk cId="440172524" sldId="428"/>
        </pc:sldMkLst>
        <pc:spChg chg="mod">
          <ac:chgData name="박 수호" userId="95833685841b25db" providerId="LiveId" clId="{1B93B6D4-685B-45FD-AF22-B899EBA7AEC1}" dt="2023-06-08T19:37:33.129" v="564" actId="20577"/>
          <ac:spMkLst>
            <pc:docMk/>
            <pc:sldMk cId="440172524" sldId="428"/>
            <ac:spMk id="6" creationId="{58C4465A-0F3B-BFD4-BE8F-354415987CAA}"/>
          </ac:spMkLst>
        </pc:spChg>
      </pc:sldChg>
      <pc:sldChg chg="add del">
        <pc:chgData name="박 수호" userId="95833685841b25db" providerId="LiveId" clId="{1B93B6D4-685B-45FD-AF22-B899EBA7AEC1}" dt="2023-06-08T19:30:00.467" v="420" actId="47"/>
        <pc:sldMkLst>
          <pc:docMk/>
          <pc:sldMk cId="3157006946" sldId="428"/>
        </pc:sldMkLst>
      </pc:sldChg>
      <pc:sldChg chg="addSp delSp modSp add mod delAnim modAnim">
        <pc:chgData name="박 수호" userId="95833685841b25db" providerId="LiveId" clId="{1B93B6D4-685B-45FD-AF22-B899EBA7AEC1}" dt="2023-06-08T19:51:26.083" v="1252" actId="115"/>
        <pc:sldMkLst>
          <pc:docMk/>
          <pc:sldMk cId="2871286797" sldId="429"/>
        </pc:sldMkLst>
        <pc:spChg chg="add mod">
          <ac:chgData name="박 수호" userId="95833685841b25db" providerId="LiveId" clId="{1B93B6D4-685B-45FD-AF22-B899EBA7AEC1}" dt="2023-06-08T19:51:26.083" v="1252" actId="115"/>
          <ac:spMkLst>
            <pc:docMk/>
            <pc:sldMk cId="2871286797" sldId="429"/>
            <ac:spMk id="2" creationId="{9542528C-DE95-18FF-ADA4-4394F9403F00}"/>
          </ac:spMkLst>
        </pc:spChg>
        <pc:spChg chg="add mod">
          <ac:chgData name="박 수호" userId="95833685841b25db" providerId="LiveId" clId="{1B93B6D4-685B-45FD-AF22-B899EBA7AEC1}" dt="2023-06-08T19:51:12.336" v="1218" actId="1038"/>
          <ac:spMkLst>
            <pc:docMk/>
            <pc:sldMk cId="2871286797" sldId="429"/>
            <ac:spMk id="5" creationId="{6E0373DB-BB00-CD33-C67A-061665ABD993}"/>
          </ac:spMkLst>
        </pc:spChg>
        <pc:spChg chg="mod">
          <ac:chgData name="박 수호" userId="95833685841b25db" providerId="LiveId" clId="{1B93B6D4-685B-45FD-AF22-B899EBA7AEC1}" dt="2023-06-08T19:42:58.053" v="714" actId="20577"/>
          <ac:spMkLst>
            <pc:docMk/>
            <pc:sldMk cId="2871286797" sldId="429"/>
            <ac:spMk id="6" creationId="{58C4465A-0F3B-BFD4-BE8F-354415987CAA}"/>
          </ac:spMkLst>
        </pc:spChg>
        <pc:spChg chg="add mod">
          <ac:chgData name="박 수호" userId="95833685841b25db" providerId="LiveId" clId="{1B93B6D4-685B-45FD-AF22-B899EBA7AEC1}" dt="2023-06-08T19:51:12.336" v="1218" actId="1038"/>
          <ac:spMkLst>
            <pc:docMk/>
            <pc:sldMk cId="2871286797" sldId="429"/>
            <ac:spMk id="7" creationId="{00404C72-A374-C4E0-2581-A875AF654F52}"/>
          </ac:spMkLst>
        </pc:spChg>
        <pc:spChg chg="add mod">
          <ac:chgData name="박 수호" userId="95833685841b25db" providerId="LiveId" clId="{1B93B6D4-685B-45FD-AF22-B899EBA7AEC1}" dt="2023-06-08T19:51:12.336" v="1218" actId="1038"/>
          <ac:spMkLst>
            <pc:docMk/>
            <pc:sldMk cId="2871286797" sldId="429"/>
            <ac:spMk id="8" creationId="{71B2A5C7-D49D-7413-DD49-BC95A847FB3D}"/>
          </ac:spMkLst>
        </pc:spChg>
        <pc:picChg chg="add del mod">
          <ac:chgData name="박 수호" userId="95833685841b25db" providerId="LiveId" clId="{1B93B6D4-685B-45FD-AF22-B899EBA7AEC1}" dt="2023-06-08T19:48:46.257" v="1094" actId="478"/>
          <ac:picMkLst>
            <pc:docMk/>
            <pc:sldMk cId="2871286797" sldId="429"/>
            <ac:picMk id="3" creationId="{6EC5750C-513A-4185-0AE7-7B2EAB433E0D}"/>
          </ac:picMkLst>
        </pc:picChg>
        <pc:picChg chg="add mod">
          <ac:chgData name="박 수호" userId="95833685841b25db" providerId="LiveId" clId="{1B93B6D4-685B-45FD-AF22-B899EBA7AEC1}" dt="2023-06-08T19:51:12.336" v="1218" actId="1038"/>
          <ac:picMkLst>
            <pc:docMk/>
            <pc:sldMk cId="2871286797" sldId="429"/>
            <ac:picMk id="4" creationId="{7117D313-C0D8-0B72-7AB4-EFAAF6923055}"/>
          </ac:picMkLst>
        </pc:picChg>
      </pc:sldChg>
      <pc:sldChg chg="modSp add mod">
        <pc:chgData name="박 수호" userId="95833685841b25db" providerId="LiveId" clId="{1B93B6D4-685B-45FD-AF22-B899EBA7AEC1}" dt="2023-06-08T20:07:49.968" v="1727" actId="20577"/>
        <pc:sldMkLst>
          <pc:docMk/>
          <pc:sldMk cId="119952125" sldId="430"/>
        </pc:sldMkLst>
        <pc:spChg chg="mod">
          <ac:chgData name="박 수호" userId="95833685841b25db" providerId="LiveId" clId="{1B93B6D4-685B-45FD-AF22-B899EBA7AEC1}" dt="2023-06-08T20:07:49.968" v="1727" actId="20577"/>
          <ac:spMkLst>
            <pc:docMk/>
            <pc:sldMk cId="119952125" sldId="430"/>
            <ac:spMk id="2" creationId="{06C8FF8B-F6E1-D6C7-3163-1683264F898E}"/>
          </ac:spMkLst>
        </pc:spChg>
        <pc:spChg chg="mod">
          <ac:chgData name="박 수호" userId="95833685841b25db" providerId="LiveId" clId="{1B93B6D4-685B-45FD-AF22-B899EBA7AEC1}" dt="2023-06-08T20:07:12.723" v="1725" actId="20577"/>
          <ac:spMkLst>
            <pc:docMk/>
            <pc:sldMk cId="119952125" sldId="430"/>
            <ac:spMk id="6" creationId="{58C4465A-0F3B-BFD4-BE8F-354415987CAA}"/>
          </ac:spMkLst>
        </pc:spChg>
        <pc:spChg chg="mod">
          <ac:chgData name="박 수호" userId="95833685841b25db" providerId="LiveId" clId="{1B93B6D4-685B-45FD-AF22-B899EBA7AEC1}" dt="2023-06-08T20:06:22.499" v="1706" actId="20577"/>
          <ac:spMkLst>
            <pc:docMk/>
            <pc:sldMk cId="119952125" sldId="430"/>
            <ac:spMk id="22" creationId="{CBCA8D9B-86A6-46D0-8939-576472F4852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HumanML3d</a:t>
            </a:r>
            <a:r>
              <a:rPr lang="ko-KR" altLang="en-US">
                <a:ea typeface="맑은 고딕"/>
                <a:cs typeface="Calibri"/>
              </a:rPr>
              <a:t>는</a:t>
            </a:r>
            <a:r>
              <a:rPr lang="en-US">
                <a:cs typeface="Calibri"/>
              </a:rPr>
              <a:t> </a:t>
            </a:r>
            <a:r>
              <a:rPr lang="ko-KR" altLang="en-US">
                <a:ea typeface="맑은 고딕"/>
                <a:cs typeface="Calibri"/>
              </a:rPr>
              <a:t>사람의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en-US" altLang="ko-KR" err="1">
                <a:ea typeface="맑은 고딕"/>
                <a:cs typeface="Calibri"/>
              </a:rPr>
              <a:t>모션을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글로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설명한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데이터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셋이다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/>
              <a:t>The dataset has several text captions for one motion. </a:t>
            </a:r>
            <a:endParaRPr lang="ko-KR" altLang="en-US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0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감정을 나타내는 모션을 평가하는 것은 </a:t>
            </a:r>
            <a:r>
              <a:rPr lang="ko-KR" altLang="en-US" dirty="0" err="1">
                <a:ea typeface="맑은 고딕"/>
                <a:cs typeface="Calibri"/>
              </a:rPr>
              <a:t>굉창히</a:t>
            </a:r>
            <a:r>
              <a:rPr lang="ko-KR" altLang="en-US" dirty="0">
                <a:ea typeface="맑은 고딕"/>
                <a:cs typeface="Calibri"/>
              </a:rPr>
              <a:t> 애매할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모션에서 응용하면 이렇게 된다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endParaRPr lang="en-US" altLang="ko-KR" dirty="0">
              <a:ea typeface="맑은 고딕"/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제너럴한 모션 </a:t>
            </a:r>
            <a:r>
              <a:rPr lang="en-US" altLang="ko-KR" dirty="0">
                <a:ea typeface="맑은 고딕"/>
                <a:cs typeface="Calibri"/>
              </a:rPr>
              <a:t>feature </a:t>
            </a:r>
            <a:r>
              <a:rPr lang="en-US" altLang="ko-KR" dirty="0" err="1">
                <a:ea typeface="맑은 고딕"/>
                <a:cs typeface="Calibri"/>
              </a:rPr>
              <a:t>extracto</a:t>
            </a:r>
            <a:r>
              <a:rPr lang="ko-KR" altLang="en-US" dirty="0">
                <a:ea typeface="맑은 고딕"/>
                <a:cs typeface="Calibri"/>
              </a:rPr>
              <a:t>를 통해 </a:t>
            </a:r>
            <a:r>
              <a:rPr lang="en-US" altLang="ko-KR" dirty="0" err="1">
                <a:ea typeface="맑은 고딕"/>
                <a:cs typeface="Calibri"/>
              </a:rPr>
              <a:t>featur</a:t>
            </a:r>
            <a:r>
              <a:rPr lang="ko-KR" altLang="en-US" dirty="0">
                <a:ea typeface="맑은 고딕"/>
                <a:cs typeface="Calibri"/>
              </a:rPr>
              <a:t>를 뽑고 그 </a:t>
            </a:r>
            <a:r>
              <a:rPr lang="en-US" altLang="ko-KR" dirty="0" err="1">
                <a:ea typeface="맑은 고딕"/>
                <a:cs typeface="Calibri"/>
              </a:rPr>
              <a:t>featur</a:t>
            </a:r>
            <a:r>
              <a:rPr lang="ko-KR" altLang="en-US" dirty="0">
                <a:ea typeface="맑은 고딕"/>
                <a:cs typeface="Calibri"/>
              </a:rPr>
              <a:t>의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평균과 표준편차의 차이를 구하면 두 모션간 특징의 거리를 알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08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Long tail problem</a:t>
            </a:r>
            <a:r>
              <a:rPr lang="ko-KR" altLang="en-US">
                <a:ea typeface="맑은 고딕"/>
              </a:rPr>
              <a:t>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있었기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때문에</a:t>
            </a:r>
            <a:r>
              <a:rPr lang="en-US"/>
              <a:t> </a:t>
            </a:r>
            <a:r>
              <a:rPr lang="ko-KR" altLang="en-US">
                <a:ea typeface="맑은 고딕"/>
              </a:rPr>
              <a:t>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해결해주기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위해서</a:t>
            </a:r>
            <a:r>
              <a:rPr lang="en-US"/>
              <a:t> augmentation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필요하다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  <a:cs typeface="Calibri"/>
              </a:rPr>
              <a:t>이때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감정표현을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나타내는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것이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목적이었고</a:t>
            </a:r>
            <a:r>
              <a:rPr lang="en-US" altLang="ko-KR">
                <a:ea typeface="맑은 고딕"/>
                <a:cs typeface="Calibri"/>
              </a:rPr>
              <a:t> 이 </a:t>
            </a:r>
            <a:r>
              <a:rPr lang="en-US" altLang="ko-KR" err="1">
                <a:ea typeface="맑은 고딕"/>
                <a:cs typeface="Calibri"/>
              </a:rPr>
              <a:t>감정표현을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나타낼</a:t>
            </a:r>
            <a:r>
              <a:rPr lang="en-US" altLang="ko-KR">
                <a:ea typeface="맑은 고딕"/>
                <a:cs typeface="Calibri"/>
              </a:rPr>
              <a:t> 수 </a:t>
            </a:r>
            <a:r>
              <a:rPr lang="en-US" altLang="ko-KR" err="1">
                <a:ea typeface="맑은 고딕"/>
                <a:cs typeface="Calibri"/>
              </a:rPr>
              <a:t>있는</a:t>
            </a:r>
            <a:r>
              <a:rPr lang="en-US" altLang="ko-KR">
                <a:ea typeface="맑은 고딕"/>
                <a:cs typeface="Calibri"/>
              </a:rPr>
              <a:t> 다양성을 늘릴 필요가 있디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7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Aug </a:t>
            </a:r>
            <a:r>
              <a:rPr lang="ko-KR" altLang="en-US" dirty="0"/>
              <a:t>전과 후의 단어 수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44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Onnx is an open format built to represent machine learning models.</a:t>
            </a:r>
          </a:p>
          <a:p>
            <a:endParaRPr lang="en-US" altLang="ko-KR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This is example code that running style transfer onnx model in unreal engine.</a:t>
            </a:r>
          </a:p>
          <a:p>
            <a:r>
              <a:rPr lang="en-US" altLang="ko-KR">
                <a:ea typeface="맑은 고딕"/>
                <a:cs typeface="Calibri"/>
              </a:rPr>
              <a:t>Unreal engine provide NNI(neural network inference) plugin that enable us to use neural network model.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84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Onnx is an open format built to represent machine learning models.</a:t>
            </a:r>
          </a:p>
          <a:p>
            <a:endParaRPr lang="en-US" altLang="ko-KR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This is example code that running style transfer onnx model in unreal engine.</a:t>
            </a:r>
          </a:p>
          <a:p>
            <a:r>
              <a:rPr lang="en-US" altLang="ko-KR">
                <a:ea typeface="맑은 고딕"/>
                <a:cs typeface="Calibri"/>
              </a:rPr>
              <a:t>Unreal engine provide NNI(neural network inference) plugin that enable us to use neural network model.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37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언리얼 엔진 플러그인 전체 구조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93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유저</a:t>
            </a:r>
            <a:r>
              <a:rPr lang="en-US" altLang="ko-KR" dirty="0">
                <a:ea typeface="맑은 고딕"/>
                <a:cs typeface="Calibri"/>
              </a:rPr>
              <a:t>-</a:t>
            </a:r>
            <a:r>
              <a:rPr lang="ko-KR" altLang="en-US" dirty="0">
                <a:ea typeface="맑은 고딕"/>
                <a:cs typeface="Calibri"/>
              </a:rPr>
              <a:t>플러그인</a:t>
            </a:r>
            <a:r>
              <a:rPr lang="en-US" altLang="ko-KR" dirty="0">
                <a:ea typeface="맑은 고딕"/>
                <a:cs typeface="Calibri"/>
              </a:rPr>
              <a:t>-</a:t>
            </a:r>
            <a:r>
              <a:rPr lang="ko-KR" altLang="en-US" dirty="0">
                <a:ea typeface="맑은 고딕"/>
                <a:cs typeface="Calibri"/>
              </a:rPr>
              <a:t>서버간 통신담당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유저가 사용할 블루프린트 함수들이 정의되어있다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48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  <a:cs typeface="Calibri"/>
              </a:rPr>
              <a:t>Retargeter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첫번째 하는일</a:t>
            </a:r>
            <a:r>
              <a:rPr lang="en-US" altLang="ko-KR" dirty="0">
                <a:ea typeface="맑은 고딕"/>
                <a:cs typeface="Calibri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  <a:cs typeface="Calibri"/>
              </a:rPr>
              <a:t>서버가 생성한 애니메이션은 </a:t>
            </a:r>
            <a:r>
              <a:rPr lang="en-US" altLang="ko-KR" dirty="0" err="1">
                <a:ea typeface="맑은 고딕"/>
                <a:cs typeface="Calibri"/>
              </a:rPr>
              <a:t>smpl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스켈레톤을 대상으로 만든거라 정보를 읽은후에 변환을 거쳐야한다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>
                <a:ea typeface="맑은 고딕"/>
                <a:cs typeface="Calibri"/>
              </a:rPr>
              <a:t>Assimp</a:t>
            </a:r>
            <a:r>
              <a:rPr lang="en-US" altLang="ko-KR" dirty="0">
                <a:ea typeface="맑은 고딕"/>
                <a:cs typeface="Calibri"/>
              </a:rPr>
              <a:t> library</a:t>
            </a:r>
            <a:r>
              <a:rPr lang="ko-KR" altLang="en-US" dirty="0">
                <a:ea typeface="맑은 고딕"/>
                <a:cs typeface="Calibri"/>
              </a:rPr>
              <a:t>로 </a:t>
            </a:r>
            <a:r>
              <a:rPr lang="en-US" altLang="ko-KR" dirty="0" err="1">
                <a:ea typeface="맑은 고딕"/>
                <a:cs typeface="Calibri"/>
              </a:rPr>
              <a:t>fbx</a:t>
            </a:r>
            <a:r>
              <a:rPr lang="ko-KR" altLang="en-US" dirty="0">
                <a:ea typeface="맑은 고딕"/>
                <a:cs typeface="Calibri"/>
              </a:rPr>
              <a:t>의 애니메이션 데이터를 뼈마다 파싱한다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8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Aug </a:t>
            </a:r>
            <a:r>
              <a:rPr lang="ko-KR" altLang="en-US" dirty="0"/>
              <a:t>전과 후의 단어 수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89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리타게터 두번째 하는일</a:t>
            </a:r>
            <a:r>
              <a:rPr lang="en-US" altLang="ko-KR" dirty="0">
                <a:ea typeface="맑은 고딕"/>
                <a:cs typeface="Calibri"/>
              </a:rPr>
              <a:t>:</a:t>
            </a:r>
          </a:p>
          <a:p>
            <a:r>
              <a:rPr lang="en-US" altLang="ko-KR" dirty="0">
                <a:ea typeface="맑은 고딕"/>
                <a:cs typeface="Calibri"/>
              </a:rPr>
              <a:t>Bone Chain</a:t>
            </a:r>
            <a:r>
              <a:rPr lang="ko-KR" altLang="en-US" dirty="0">
                <a:ea typeface="맑은 고딕"/>
                <a:cs typeface="Calibri"/>
              </a:rPr>
              <a:t>를 정의하여 같은 이름의 체인끼리 뼈를 매칭시킨다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어느뼈의 애니메이션 정보가 어느뼈에 적용될지를 매칭시킨다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59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유저 캐릭터와 플러그인 연결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뒤에 디자인파트에서 어떻게 쓰는지 나옴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4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회전을 다루는데에서 문제가 많이 생겼다</a:t>
            </a:r>
            <a:r>
              <a:rPr lang="en-US" altLang="ko-KR" dirty="0"/>
              <a:t>.S</a:t>
            </a:r>
          </a:p>
          <a:p>
            <a:r>
              <a:rPr lang="ko-KR" altLang="en-US" dirty="0"/>
              <a:t>왼쪽은 서버에서 생성한 </a:t>
            </a:r>
            <a:r>
              <a:rPr lang="en-US" altLang="ko-KR" dirty="0" err="1"/>
              <a:t>fbx</a:t>
            </a:r>
            <a:r>
              <a:rPr lang="en-US" altLang="ko-KR" dirty="0"/>
              <a:t> </a:t>
            </a:r>
            <a:r>
              <a:rPr lang="ko-KR" altLang="en-US" dirty="0"/>
              <a:t>애니메이션을 언리얼에서 읽으려고 할 때 발생한 상황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 err="1"/>
              <a:t>smpl</a:t>
            </a:r>
            <a:r>
              <a:rPr lang="ko-KR" altLang="en-US" dirty="0"/>
              <a:t>애니메이션을 타겟</a:t>
            </a:r>
            <a:r>
              <a:rPr lang="en-US" altLang="ko-KR" dirty="0"/>
              <a:t>(</a:t>
            </a:r>
            <a:r>
              <a:rPr lang="ko-KR" altLang="en-US" dirty="0"/>
              <a:t>유저</a:t>
            </a:r>
            <a:r>
              <a:rPr lang="en-US" altLang="ko-KR" dirty="0"/>
              <a:t>) </a:t>
            </a:r>
            <a:r>
              <a:rPr lang="ko-KR" altLang="en-US" dirty="0"/>
              <a:t>캐릭터에 적용할 때 발생한 상황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39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왼쪽은 언리얼과 </a:t>
            </a:r>
            <a:r>
              <a:rPr lang="en-US" altLang="ko-KR" dirty="0" err="1">
                <a:ea typeface="맑은 고딕"/>
                <a:cs typeface="Calibri"/>
              </a:rPr>
              <a:t>fbx</a:t>
            </a:r>
            <a:r>
              <a:rPr lang="ko-KR" altLang="en-US" dirty="0">
                <a:ea typeface="맑은 고딕"/>
                <a:cs typeface="Calibri"/>
              </a:rPr>
              <a:t>가 사용하는 좌표계가 달라서 발생한것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ko-KR" altLang="en-US" dirty="0">
                <a:ea typeface="맑은 고딕"/>
                <a:cs typeface="Calibri"/>
              </a:rPr>
              <a:t>언리얼은 </a:t>
            </a:r>
            <a:r>
              <a:rPr lang="en-US" altLang="ko-KR" dirty="0">
                <a:ea typeface="맑은 고딕"/>
                <a:cs typeface="Calibri"/>
              </a:rPr>
              <a:t>Lefthanded, Z-up, </a:t>
            </a:r>
            <a:r>
              <a:rPr lang="en-US" altLang="ko-KR" dirty="0" err="1">
                <a:ea typeface="맑은 고딕"/>
                <a:cs typeface="Calibri"/>
              </a:rPr>
              <a:t>Fbx</a:t>
            </a:r>
            <a:r>
              <a:rPr lang="en-US" altLang="ko-KR" dirty="0">
                <a:ea typeface="맑은 고딕"/>
                <a:cs typeface="Calibri"/>
              </a:rPr>
              <a:t>(maya)</a:t>
            </a:r>
            <a:r>
              <a:rPr lang="ko-KR" altLang="en-US" dirty="0">
                <a:ea typeface="맑은 고딕"/>
                <a:cs typeface="Calibri"/>
              </a:rPr>
              <a:t>는 </a:t>
            </a:r>
            <a:r>
              <a:rPr lang="en-US" altLang="ko-KR" dirty="0">
                <a:ea typeface="맑은 고딕"/>
                <a:cs typeface="Calibri"/>
              </a:rPr>
              <a:t>right-handed, y-up.</a:t>
            </a:r>
          </a:p>
          <a:p>
            <a:r>
              <a:rPr lang="ko-KR" altLang="en-US" dirty="0">
                <a:ea typeface="맑은 고딕"/>
                <a:cs typeface="Calibri"/>
              </a:rPr>
              <a:t>오른쪽은 캐릭터마다 각 뼈의 방향이 다르게 설정되어 있었기 때문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팔을 구부리는게 소스 스켈레톤에서는 </a:t>
            </a:r>
            <a:r>
              <a:rPr lang="en-US" altLang="ko-KR" dirty="0"/>
              <a:t>x</a:t>
            </a:r>
            <a:r>
              <a:rPr lang="ko-KR" altLang="en-US" dirty="0"/>
              <a:t>축 방향 회전인데 타겟 스켈레톤에서는 팔 구부리는게 </a:t>
            </a:r>
            <a:r>
              <a:rPr lang="en-US" altLang="ko-KR" dirty="0"/>
              <a:t>y</a:t>
            </a:r>
            <a:r>
              <a:rPr lang="ko-KR" altLang="en-US" dirty="0"/>
              <a:t>축 방향 회전이라서 이상하게 돌아감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23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왼쪽 문제는 좌표축을 바꾸고 회전시켜서 문제를 해결했다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오른쪽은 조금 복잡함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en-US" altLang="ko-KR" dirty="0">
                <a:ea typeface="맑은 고딕"/>
                <a:cs typeface="Calibri"/>
              </a:rPr>
              <a:t>3</a:t>
            </a:r>
            <a:r>
              <a:rPr lang="ko-KR" altLang="en-US" dirty="0">
                <a:ea typeface="맑은 고딕"/>
                <a:cs typeface="Calibri"/>
              </a:rPr>
              <a:t>차원 회전은 </a:t>
            </a:r>
            <a:r>
              <a:rPr lang="en-US" altLang="ko-KR" dirty="0">
                <a:ea typeface="맑은 고딕"/>
                <a:cs typeface="Calibri"/>
              </a:rPr>
              <a:t>3</a:t>
            </a:r>
            <a:r>
              <a:rPr lang="ko-KR" altLang="en-US" dirty="0">
                <a:ea typeface="맑은 고딕"/>
                <a:cs typeface="Calibri"/>
              </a:rPr>
              <a:t>차원 오일러 앵글을 사용하지 않고</a:t>
            </a:r>
            <a:r>
              <a:rPr lang="en-US" altLang="ko-KR" dirty="0">
                <a:ea typeface="맑은 고딕"/>
                <a:cs typeface="Calibri"/>
              </a:rPr>
              <a:t>, 4</a:t>
            </a:r>
            <a:r>
              <a:rPr lang="ko-KR" altLang="en-US" dirty="0">
                <a:ea typeface="맑은 고딕"/>
                <a:cs typeface="Calibri"/>
              </a:rPr>
              <a:t>차원 </a:t>
            </a:r>
            <a:r>
              <a:rPr lang="en-US" altLang="ko-KR" dirty="0">
                <a:ea typeface="맑은 고딕"/>
                <a:cs typeface="Calibri"/>
              </a:rPr>
              <a:t>Quaternion</a:t>
            </a:r>
            <a:r>
              <a:rPr lang="ko-KR" altLang="en-US" dirty="0">
                <a:ea typeface="맑은 고딕"/>
                <a:cs typeface="Calibri"/>
              </a:rPr>
              <a:t>으로 표현하기 때문에 </a:t>
            </a:r>
            <a:r>
              <a:rPr lang="en-US" altLang="ko-KR" dirty="0">
                <a:ea typeface="맑은 고딕"/>
                <a:cs typeface="Calibri"/>
              </a:rPr>
              <a:t>quaternion representation</a:t>
            </a:r>
            <a:r>
              <a:rPr lang="ko-KR" altLang="en-US" dirty="0">
                <a:ea typeface="맑은 고딕"/>
                <a:cs typeface="Calibri"/>
              </a:rPr>
              <a:t>과 각도 계산 공식을 공부해야했다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쿼터니안을 사용해서 아래 계산 식으로 뼈마다 회전축이 돌아간 만큼 차이를 맞춰서 해결했다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0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원인의 두가지를 고치니까 잘됨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8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06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Calibri"/>
              </a:rPr>
              <a:t>3</a:t>
            </a:r>
            <a:r>
              <a:rPr lang="ko-KR" altLang="en-US" dirty="0">
                <a:ea typeface="맑은 고딕"/>
                <a:cs typeface="Calibri"/>
              </a:rPr>
              <a:t>개의 함수만으로 우리 플러그인으로 애니메이션을 생성하고 재생할 수 있도록</a:t>
            </a:r>
            <a:r>
              <a:rPr lang="en-US" altLang="ko-KR" dirty="0">
                <a:ea typeface="맑은 고딕"/>
                <a:cs typeface="Calibri"/>
              </a:rPr>
              <a:t>, </a:t>
            </a:r>
            <a:r>
              <a:rPr lang="ko-KR" altLang="en-US" dirty="0">
                <a:ea typeface="맑은 고딕"/>
                <a:cs typeface="Calibri"/>
              </a:rPr>
              <a:t>쉬운 </a:t>
            </a:r>
            <a:r>
              <a:rPr lang="en-US" altLang="ko-KR" dirty="0">
                <a:ea typeface="맑은 고딕"/>
                <a:cs typeface="Calibri"/>
              </a:rPr>
              <a:t>UI/UX </a:t>
            </a:r>
            <a:r>
              <a:rPr lang="ko-KR" altLang="en-US" dirty="0">
                <a:ea typeface="맑은 고딕"/>
                <a:cs typeface="Calibri"/>
              </a:rPr>
              <a:t>만들었다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>
                <a:ea typeface="맑은 고딕"/>
                <a:cs typeface="Calibri"/>
              </a:rPr>
              <a:t>SetRAGConfig</a:t>
            </a:r>
            <a:r>
              <a:rPr lang="en-US" altLang="ko-KR" dirty="0">
                <a:ea typeface="맑은 고딕"/>
                <a:cs typeface="Calibri"/>
              </a:rPr>
              <a:t>:</a:t>
            </a:r>
            <a:r>
              <a:rPr lang="ko-KR" altLang="en-US" dirty="0">
                <a:ea typeface="맑은 고딕"/>
                <a:cs typeface="Calibri"/>
              </a:rPr>
              <a:t> 애니메이션 적용할 캐릭터 설정 및 뼈 매핑 정보 전달</a:t>
            </a:r>
            <a:endParaRPr lang="en-US" altLang="ko-KR" dirty="0">
              <a:ea typeface="맑은 고딕"/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오른쪽에 </a:t>
            </a:r>
            <a:r>
              <a:rPr lang="en-US" altLang="ko-KR" dirty="0" err="1">
                <a:ea typeface="맑은 고딕"/>
                <a:cs typeface="Calibri"/>
              </a:rPr>
              <a:t>AddUI</a:t>
            </a:r>
            <a:r>
              <a:rPr lang="ko-KR" altLang="en-US" dirty="0">
                <a:ea typeface="맑은 고딕"/>
                <a:cs typeface="Calibri"/>
              </a:rPr>
              <a:t>는 애니메이션 목록을 표시할 </a:t>
            </a:r>
            <a:r>
              <a:rPr lang="en-US" altLang="ko-KR" dirty="0">
                <a:ea typeface="맑은 고딕"/>
                <a:cs typeface="Calibri"/>
              </a:rPr>
              <a:t>UI</a:t>
            </a:r>
            <a:r>
              <a:rPr lang="ko-KR" altLang="en-US" dirty="0">
                <a:ea typeface="맑은 고딕"/>
                <a:cs typeface="Calibri"/>
              </a:rPr>
              <a:t>를 캐릭터화면에 표시하는 과정</a:t>
            </a:r>
            <a:endParaRPr lang="en-US" altLang="ko-KR" dirty="0">
              <a:ea typeface="맑은 고딕"/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48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Calibri"/>
              </a:rPr>
              <a:t>Play Generated </a:t>
            </a:r>
            <a:r>
              <a:rPr lang="en-US" altLang="ko-KR" dirty="0" err="1">
                <a:ea typeface="맑은 고딕"/>
                <a:cs typeface="Calibri"/>
              </a:rPr>
              <a:t>Anim</a:t>
            </a:r>
            <a:r>
              <a:rPr lang="en-US" altLang="ko-KR" dirty="0">
                <a:ea typeface="맑은 고딕"/>
                <a:cs typeface="Calibri"/>
              </a:rPr>
              <a:t>: </a:t>
            </a:r>
            <a:r>
              <a:rPr lang="ko-KR" altLang="en-US" dirty="0">
                <a:ea typeface="맑은 고딕"/>
                <a:cs typeface="Calibri"/>
              </a:rPr>
              <a:t>해당 유저텍스트로 생성한 애니메이션을 재생한다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en-US" altLang="ko-KR" dirty="0">
                <a:ea typeface="맑은 고딕"/>
                <a:cs typeface="Calibri"/>
              </a:rPr>
              <a:t>Generated </a:t>
            </a:r>
            <a:r>
              <a:rPr lang="en-US" altLang="ko-KR" dirty="0" err="1">
                <a:ea typeface="맑은 고딕"/>
                <a:cs typeface="Calibri"/>
              </a:rPr>
              <a:t>Anim</a:t>
            </a:r>
            <a:r>
              <a:rPr lang="en-US" altLang="ko-KR" dirty="0">
                <a:ea typeface="맑은 고딕"/>
                <a:cs typeface="Calibri"/>
              </a:rPr>
              <a:t>: </a:t>
            </a:r>
            <a:r>
              <a:rPr lang="ko-KR" altLang="en-US" dirty="0">
                <a:ea typeface="맑은 고딕"/>
                <a:cs typeface="Calibri"/>
              </a:rPr>
              <a:t>해당 유저텍스트로 애니메이션을 생성한다</a:t>
            </a:r>
            <a:r>
              <a:rPr lang="en-US" altLang="ko-KR" dirty="0">
                <a:ea typeface="맑은 고딕"/>
                <a:cs typeface="Calibri"/>
              </a:rPr>
              <a:t>(</a:t>
            </a:r>
            <a:r>
              <a:rPr lang="ko-KR" altLang="en-US" dirty="0">
                <a:ea typeface="맑은 고딕"/>
                <a:cs typeface="Calibri"/>
              </a:rPr>
              <a:t>서버에 텍스트 보내고</a:t>
            </a:r>
            <a:r>
              <a:rPr lang="en-US" altLang="ko-KR" dirty="0">
                <a:ea typeface="맑은 고딕"/>
                <a:cs typeface="Calibri"/>
              </a:rPr>
              <a:t>, </a:t>
            </a:r>
            <a:r>
              <a:rPr lang="en-US" altLang="ko-KR" dirty="0" err="1">
                <a:ea typeface="맑은 고딕"/>
                <a:cs typeface="Calibri"/>
              </a:rPr>
              <a:t>fbx</a:t>
            </a:r>
            <a:r>
              <a:rPr lang="ko-KR" altLang="en-US" dirty="0">
                <a:ea typeface="맑은 고딕"/>
                <a:cs typeface="Calibri"/>
              </a:rPr>
              <a:t>받아서 리타게팅까지 해줌</a:t>
            </a:r>
            <a:r>
              <a:rPr lang="en-US" altLang="ko-KR" dirty="0">
                <a:ea typeface="맑은 고딕"/>
                <a:cs typeface="Calibri"/>
              </a:rPr>
              <a:t>). </a:t>
            </a:r>
            <a:r>
              <a:rPr lang="ko-KR" altLang="en-US" dirty="0">
                <a:ea typeface="맑은 고딕"/>
                <a:cs typeface="Calibri"/>
              </a:rPr>
              <a:t>커맨드로도 함수를 부를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12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사용자들이 플러그인 기능을 바로 자신의 프로젝트에 적용해볼수 있도록 샘플 </a:t>
            </a:r>
            <a:r>
              <a:rPr lang="en-US" altLang="ko-KR" dirty="0">
                <a:ea typeface="맑은 고딕"/>
                <a:cs typeface="Calibri"/>
              </a:rPr>
              <a:t>UI</a:t>
            </a:r>
            <a:r>
              <a:rPr lang="ko-KR" altLang="en-US" dirty="0">
                <a:ea typeface="맑은 고딕"/>
                <a:cs typeface="Calibri"/>
              </a:rPr>
              <a:t>도 플러그인에 포함된다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플러그인의 작동방식을 빠르게 테스트해 볼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왼쪽은 생성된 애니메이션 리스트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ko-KR" altLang="en-US" dirty="0">
                <a:ea typeface="맑은 고딕"/>
                <a:cs typeface="Calibri"/>
              </a:rPr>
              <a:t>클릭해서 애니메이션을 실행할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아래의 텍스트창을 사용해 애니메이션을 생성할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1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Aug </a:t>
            </a:r>
            <a:r>
              <a:rPr lang="ko-KR" altLang="en-US" dirty="0"/>
              <a:t>전과 후의 단어 수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76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42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사용자들이 플러그인 기능을 바로 자신의 프로젝트에 적용해볼수 있도록 샘플 </a:t>
            </a:r>
            <a:r>
              <a:rPr lang="en-US" altLang="ko-KR" dirty="0">
                <a:ea typeface="맑은 고딕"/>
                <a:cs typeface="Calibri"/>
              </a:rPr>
              <a:t>UI</a:t>
            </a:r>
            <a:r>
              <a:rPr lang="ko-KR" altLang="en-US" dirty="0">
                <a:ea typeface="맑은 고딕"/>
                <a:cs typeface="Calibri"/>
              </a:rPr>
              <a:t>도 플러그인에 포함된다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플러그인의 작동방식을 빠르게 테스트해 볼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왼쪽은 생성된 애니메이션 리스트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ko-KR" altLang="en-US" dirty="0">
                <a:ea typeface="맑은 고딕"/>
                <a:cs typeface="Calibri"/>
              </a:rPr>
              <a:t>클릭해서 애니메이션을 실행할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아래의 텍스트창을 사용해 애니메이션을 생성할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3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74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11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3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0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52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5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Aug </a:t>
            </a:r>
            <a:r>
              <a:rPr lang="ko-KR" altLang="en-US" dirty="0"/>
              <a:t>전과 후의 단어 수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9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Aug </a:t>
            </a:r>
            <a:r>
              <a:rPr lang="ko-KR" altLang="en-US" dirty="0"/>
              <a:t>전과 후의 단어 수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9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  <a:cs typeface="Calibri"/>
              </a:rPr>
              <a:t>디퓨전</a:t>
            </a:r>
            <a:r>
              <a:rPr lang="ko-KR" altLang="en-US" dirty="0">
                <a:ea typeface="맑은 고딕"/>
                <a:cs typeface="Calibri"/>
              </a:rPr>
              <a:t> 모델의 방법을 통해서 모션을 생성하는 모델이 </a:t>
            </a:r>
            <a:r>
              <a:rPr lang="ko-KR" altLang="en-US" dirty="0" err="1">
                <a:ea typeface="맑은 고딕"/>
                <a:cs typeface="Calibri"/>
              </a:rPr>
              <a:t>MDM이다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일단 </a:t>
            </a:r>
            <a:r>
              <a:rPr lang="ko-KR" altLang="en-US" dirty="0" err="1">
                <a:ea typeface="맑은 고딕"/>
                <a:cs typeface="Calibri"/>
              </a:rPr>
              <a:t>디퓨전</a:t>
            </a:r>
            <a:r>
              <a:rPr lang="ko-KR" altLang="en-US" dirty="0">
                <a:ea typeface="맑은 고딕"/>
                <a:cs typeface="Calibri"/>
              </a:rPr>
              <a:t> 모델은 학습할 데이터에 인위적으로 </a:t>
            </a:r>
            <a:r>
              <a:rPr lang="ko-KR" altLang="en-US" dirty="0" err="1">
                <a:ea typeface="맑은 고딕"/>
                <a:cs typeface="Calibri"/>
              </a:rPr>
              <a:t>noise를</a:t>
            </a:r>
            <a:r>
              <a:rPr lang="ko-KR" altLang="en-US" dirty="0">
                <a:ea typeface="맑은 고딕"/>
                <a:cs typeface="Calibri"/>
              </a:rPr>
              <a:t> 추가해서 </a:t>
            </a:r>
            <a:r>
              <a:rPr lang="ko-KR" altLang="en-US" dirty="0" err="1">
                <a:ea typeface="맑은 고딕"/>
                <a:cs typeface="Calibri"/>
              </a:rPr>
              <a:t>noise한</a:t>
            </a:r>
            <a:r>
              <a:rPr lang="ko-KR" altLang="en-US" dirty="0">
                <a:ea typeface="맑은 고딕"/>
                <a:cs typeface="Calibri"/>
              </a:rPr>
              <a:t> 데이터를 만들고 그 </a:t>
            </a:r>
            <a:r>
              <a:rPr lang="ko-KR" altLang="en-US" dirty="0" err="1">
                <a:ea typeface="맑은 고딕"/>
                <a:cs typeface="Calibri"/>
              </a:rPr>
              <a:t>noise로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부터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 err="1">
                <a:ea typeface="맑은 고딕"/>
                <a:cs typeface="Calibri"/>
              </a:rPr>
              <a:t>Denoise과정을</a:t>
            </a:r>
            <a:r>
              <a:rPr lang="ko-KR" altLang="en-US" dirty="0">
                <a:ea typeface="맑은 고딕"/>
                <a:cs typeface="Calibri"/>
              </a:rPr>
              <a:t> 거치면서 데이터를 생성하는 방법을 활용한다.</a:t>
            </a:r>
          </a:p>
          <a:p>
            <a:r>
              <a:rPr lang="ko-KR" altLang="en-US" dirty="0">
                <a:ea typeface="맑은 고딕"/>
                <a:cs typeface="Calibri"/>
              </a:rPr>
              <a:t>신기하게 </a:t>
            </a:r>
            <a:r>
              <a:rPr lang="ko-KR" altLang="en-US" dirty="0" err="1">
                <a:ea typeface="맑은 고딕"/>
                <a:cs typeface="Calibri"/>
              </a:rPr>
              <a:t>이모델은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text</a:t>
            </a:r>
            <a:r>
              <a:rPr lang="ko-KR" altLang="en-US" dirty="0">
                <a:ea typeface="맑은 고딕"/>
                <a:cs typeface="Calibri"/>
              </a:rPr>
              <a:t> 인풋으로 학습을 할 수 있는데 이는 모델이 학습하는 과정에서 텍스트와 관련된 데이터만 골라서 학습하기 때문이다.</a:t>
            </a:r>
          </a:p>
          <a:p>
            <a:pPr algn="just"/>
            <a:r>
              <a:rPr lang="ko-KR" altLang="en-US" dirty="0">
                <a:ea typeface="맑은 고딕"/>
                <a:cs typeface="Calibri"/>
              </a:rPr>
              <a:t>추가적으로 </a:t>
            </a:r>
            <a:r>
              <a:rPr lang="ko-KR" altLang="en-US" dirty="0" err="1">
                <a:ea typeface="맑은 고딕"/>
                <a:cs typeface="Calibri"/>
              </a:rPr>
              <a:t>denoising과정에서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transformer</a:t>
            </a:r>
            <a:r>
              <a:rPr lang="ko-KR" altLang="en-US" dirty="0">
                <a:ea typeface="맑은 고딕"/>
                <a:cs typeface="Calibri"/>
              </a:rPr>
              <a:t> 구조를 활용</a:t>
            </a:r>
          </a:p>
          <a:p>
            <a:endParaRPr lang="en-US" dirty="0">
              <a:cs typeface="Calibri"/>
            </a:endParaRPr>
          </a:p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48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0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HumanML3d</a:t>
            </a:r>
            <a:r>
              <a:rPr lang="ko-KR" altLang="en-US">
                <a:ea typeface="맑은 고딕"/>
                <a:cs typeface="Calibri"/>
              </a:rPr>
              <a:t>는</a:t>
            </a:r>
            <a:r>
              <a:rPr lang="en-US">
                <a:cs typeface="Calibri"/>
              </a:rPr>
              <a:t> </a:t>
            </a:r>
            <a:r>
              <a:rPr lang="ko-KR" altLang="en-US">
                <a:ea typeface="맑은 고딕"/>
                <a:cs typeface="Calibri"/>
              </a:rPr>
              <a:t>사람의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en-US" altLang="ko-KR" err="1">
                <a:ea typeface="맑은 고딕"/>
                <a:cs typeface="Calibri"/>
              </a:rPr>
              <a:t>모션을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글로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설명한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데이터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셋이다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/>
              <a:t>The dataset has several text captions for one motion. </a:t>
            </a:r>
            <a:endParaRPr lang="ko-KR" altLang="en-US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z="6000"/>
              <a:t>마스터 제목 스타일 편집</a:t>
            </a:r>
            <a:endParaRPr lang="en-US" sz="6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마스터 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클릭하여 마스터 부제목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0.pn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529353"/>
            <a:ext cx="8896737" cy="41306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Runtime Animation Generate Plugin using </a:t>
            </a:r>
            <a:r>
              <a:rPr lang="en-US" sz="5400" spc="-40" dirty="0">
                <a:solidFill>
                  <a:srgbClr val="FFFFFF"/>
                </a:solidFill>
              </a:rPr>
              <a:t>M</a:t>
            </a:r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otion </a:t>
            </a:r>
            <a:r>
              <a:rPr lang="en-US" sz="5400" spc="-40" dirty="0">
                <a:solidFill>
                  <a:srgbClr val="FFFFFF"/>
                </a:solidFill>
              </a:rPr>
              <a:t>D</a:t>
            </a:r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iffusion Model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Neural</a:t>
            </a:r>
          </a:p>
          <a:p>
            <a:pPr>
              <a:lnSpc>
                <a:spcPct val="90000"/>
              </a:lnSpc>
            </a:pPr>
            <a:r>
              <a:rPr lang="ko-KR" altLang="en-US" sz="2000" b="1" kern="1200" spc="-2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조용현</a:t>
            </a:r>
            <a:r>
              <a:rPr lang="en-US" altLang="ko-KR" sz="2000" dirty="0">
                <a:solidFill>
                  <a:srgbClr val="FFFFFF"/>
                </a:solidFill>
              </a:rPr>
              <a:t>	</a:t>
            </a:r>
            <a:r>
              <a:rPr lang="ko-KR" altLang="en-US" sz="2000" dirty="0">
                <a:solidFill>
                  <a:srgbClr val="FFFFFF"/>
                </a:solidFill>
              </a:rPr>
              <a:t>  박수호   이재훈   </a:t>
            </a:r>
            <a:r>
              <a:rPr lang="ko-KR" altLang="en-US" sz="2000" dirty="0" err="1">
                <a:solidFill>
                  <a:srgbClr val="FFFFFF"/>
                </a:solidFill>
              </a:rPr>
              <a:t>제해찬</a:t>
            </a:r>
            <a:r>
              <a:rPr lang="ko-KR" altLang="en-US" sz="2000" dirty="0">
                <a:solidFill>
                  <a:srgbClr val="FFFFFF"/>
                </a:solidFill>
              </a:rPr>
              <a:t>   </a:t>
            </a:r>
            <a:r>
              <a:rPr lang="ko-KR" altLang="en-US" sz="2000" dirty="0" err="1">
                <a:solidFill>
                  <a:srgbClr val="FFFFFF"/>
                </a:solidFill>
              </a:rPr>
              <a:t>차승종</a:t>
            </a:r>
            <a:endParaRPr lang="en-US" sz="2000" b="1" kern="1200" spc="-2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Model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0352129" cy="572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 err="1">
                <a:solidFill>
                  <a:schemeClr val="accent1"/>
                </a:solidFill>
              </a:rPr>
              <a:t>Dataset</a:t>
            </a:r>
            <a:r>
              <a:rPr lang="en-US" altLang="ko-KR" sz="2800" b="1" dirty="0">
                <a:solidFill>
                  <a:schemeClr val="accent1"/>
                </a:solidFill>
              </a:rPr>
              <a:t>: </a:t>
            </a:r>
            <a:r>
              <a:rPr lang="ko-KR" altLang="en-US" sz="2800" b="1" dirty="0">
                <a:solidFill>
                  <a:schemeClr val="accent1"/>
                </a:solidFill>
              </a:rPr>
              <a:t>HumanML3D: 3D </a:t>
            </a:r>
            <a:r>
              <a:rPr lang="ko-KR" altLang="en-US" sz="2800" b="1" dirty="0" err="1">
                <a:solidFill>
                  <a:schemeClr val="accent1"/>
                </a:solidFill>
              </a:rPr>
              <a:t>Human</a:t>
            </a:r>
            <a:r>
              <a:rPr lang="ko-KR" altLang="en-US" sz="2800" b="1" dirty="0">
                <a:solidFill>
                  <a:schemeClr val="accent1"/>
                </a:solidFill>
              </a:rPr>
              <a:t> </a:t>
            </a:r>
            <a:r>
              <a:rPr lang="ko-KR" altLang="en-US" sz="2800" b="1" dirty="0" err="1">
                <a:solidFill>
                  <a:schemeClr val="accent1"/>
                </a:solidFill>
              </a:rPr>
              <a:t>Motion-Language</a:t>
            </a:r>
            <a:r>
              <a:rPr lang="ko-KR" altLang="en-US" sz="2800" b="1" dirty="0">
                <a:solidFill>
                  <a:schemeClr val="accent1"/>
                </a:solidFill>
              </a:rPr>
              <a:t> </a:t>
            </a:r>
            <a:r>
              <a:rPr lang="ko-KR" altLang="en-US" sz="2800" b="1" dirty="0" err="1">
                <a:solidFill>
                  <a:schemeClr val="accent1"/>
                </a:solidFill>
              </a:rPr>
              <a:t>Dataset</a:t>
            </a:r>
            <a:endParaRPr lang="ko-KR" dirty="0">
              <a:solidFill>
                <a:schemeClr val="accent1"/>
              </a:solidFill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5A9DEE9A-6BD7-AE3F-2D95-29CB0C2B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74258"/>
            <a:ext cx="5991068" cy="4270828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DAE9354-3138-FFB3-BEA4-1FC450179DD4}"/>
              </a:ext>
            </a:extLst>
          </p:cNvPr>
          <p:cNvSpPr/>
          <p:nvPr/>
        </p:nvSpPr>
        <p:spPr>
          <a:xfrm>
            <a:off x="3087587" y="2047648"/>
            <a:ext cx="6216693" cy="2309560"/>
          </a:xfrm>
          <a:prstGeom prst="frame">
            <a:avLst>
              <a:gd name="adj1" fmla="val 523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7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Model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0352129" cy="572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Hyper-parameters and training environment</a:t>
            </a:r>
            <a:endParaRPr lang="ko-KR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BA0B1-71A9-3702-F369-F2131D6B0BB8}"/>
              </a:ext>
            </a:extLst>
          </p:cNvPr>
          <p:cNvSpPr txBox="1"/>
          <p:nvPr/>
        </p:nvSpPr>
        <p:spPr>
          <a:xfrm>
            <a:off x="1202835" y="2104961"/>
            <a:ext cx="3062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Epoch: 800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Batch-size: 32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GPU: RTX 2080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Train about 70 hours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34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Model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10265760" cy="189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How can we evaluate the model?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It may be quite </a:t>
            </a:r>
            <a:r>
              <a:rPr lang="en-US" altLang="ko-KR" b="1" u="sng" dirty="0"/>
              <a:t>ambiguous</a:t>
            </a:r>
            <a:r>
              <a:rPr lang="en-US" altLang="ko-KR" dirty="0"/>
              <a:t> to evaluate expression power of the model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The different motion vector can have the same meaning or feature</a:t>
            </a:r>
            <a:endParaRPr lang="ko-KR" dirty="0"/>
          </a:p>
        </p:txBody>
      </p:sp>
      <p:pic>
        <p:nvPicPr>
          <p:cNvPr id="1026" name="Picture 2" descr="example">
            <a:extLst>
              <a:ext uri="{FF2B5EF4-FFF2-40B4-BE49-F238E27FC236}">
                <a16:creationId xmlns:a16="http://schemas.microsoft.com/office/drawing/2014/main" id="{5E7A5328-3F4F-7F4C-C72C-A32DAEC10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67165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05B64A-7F0B-1CA0-734A-0A7AADC7EFEB}"/>
              </a:ext>
            </a:extLst>
          </p:cNvPr>
          <p:cNvSpPr/>
          <p:nvPr/>
        </p:nvSpPr>
        <p:spPr>
          <a:xfrm>
            <a:off x="2983043" y="3155430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Good motion?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3BACA03-8A7C-2B4D-4E62-B52A9DF505D0}"/>
              </a:ext>
            </a:extLst>
          </p:cNvPr>
          <p:cNvSpPr/>
          <p:nvPr/>
        </p:nvSpPr>
        <p:spPr>
          <a:xfrm>
            <a:off x="7050374" y="3155430"/>
            <a:ext cx="2158583" cy="75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Bad motion?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52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Model</a:t>
            </a:r>
            <a:endParaRPr lang="ko-KR" altLang="en-US" dirty="0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E5BC9260-4892-DBCC-12F2-2D96EE60EDCB}"/>
              </a:ext>
            </a:extLst>
          </p:cNvPr>
          <p:cNvSpPr/>
          <p:nvPr/>
        </p:nvSpPr>
        <p:spPr>
          <a:xfrm rot="5400000">
            <a:off x="2046159" y="3924274"/>
            <a:ext cx="3410263" cy="1401581"/>
          </a:xfrm>
          <a:prstGeom prst="trapezoid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Motion</a:t>
            </a:r>
          </a:p>
          <a:p>
            <a:pPr algn="ctr"/>
            <a:r>
              <a:rPr lang="en-US" altLang="ko-KR" dirty="0"/>
              <a:t>Feature Extractor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DDD0231-D0BC-820C-5DA9-C915B7C4AEC3}"/>
              </a:ext>
            </a:extLst>
          </p:cNvPr>
          <p:cNvCxnSpPr>
            <a:cxnSpLocks/>
          </p:cNvCxnSpPr>
          <p:nvPr/>
        </p:nvCxnSpPr>
        <p:spPr>
          <a:xfrm>
            <a:off x="2181072" y="3644521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348233-E3CE-74A3-8C98-2CA88CE9BEE1}"/>
              </a:ext>
            </a:extLst>
          </p:cNvPr>
          <p:cNvCxnSpPr>
            <a:cxnSpLocks/>
          </p:cNvCxnSpPr>
          <p:nvPr/>
        </p:nvCxnSpPr>
        <p:spPr>
          <a:xfrm>
            <a:off x="2181072" y="5712211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2BED637-3A08-C8A7-F231-1E5342D82E29}"/>
              </a:ext>
            </a:extLst>
          </p:cNvPr>
          <p:cNvCxnSpPr>
            <a:cxnSpLocks/>
          </p:cNvCxnSpPr>
          <p:nvPr/>
        </p:nvCxnSpPr>
        <p:spPr>
          <a:xfrm>
            <a:off x="4452081" y="5408364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4FD063-DC0E-32B1-B168-4BB1C2269CB0}"/>
              </a:ext>
            </a:extLst>
          </p:cNvPr>
          <p:cNvCxnSpPr>
            <a:cxnSpLocks/>
          </p:cNvCxnSpPr>
          <p:nvPr/>
        </p:nvCxnSpPr>
        <p:spPr>
          <a:xfrm>
            <a:off x="4452081" y="3851885"/>
            <a:ext cx="869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03C3240-2D40-15F1-7EC8-883D3407117E}"/>
              </a:ext>
            </a:extLst>
          </p:cNvPr>
          <p:cNvGrpSpPr/>
          <p:nvPr/>
        </p:nvGrpSpPr>
        <p:grpSpPr>
          <a:xfrm>
            <a:off x="5154122" y="3336192"/>
            <a:ext cx="1399079" cy="884420"/>
            <a:chOff x="5661286" y="3429000"/>
            <a:chExt cx="1399079" cy="88442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822555-422A-377B-79D8-9BCA3B18C054}"/>
                </a:ext>
              </a:extLst>
            </p:cNvPr>
            <p:cNvSpPr/>
            <p:nvPr/>
          </p:nvSpPr>
          <p:spPr>
            <a:xfrm>
              <a:off x="5661286" y="3429000"/>
              <a:ext cx="869428" cy="8844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8856014-199F-B36C-ABB3-43AC64705A02}"/>
                </a:ext>
              </a:extLst>
            </p:cNvPr>
            <p:cNvGrpSpPr/>
            <p:nvPr/>
          </p:nvGrpSpPr>
          <p:grpSpPr>
            <a:xfrm>
              <a:off x="5936104" y="3429000"/>
              <a:ext cx="1124261" cy="884420"/>
              <a:chOff x="6412044" y="990106"/>
              <a:chExt cx="1124261" cy="88442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F7E898E-22FB-9392-176E-3CDDBC531298}"/>
                  </a:ext>
                </a:extLst>
              </p:cNvPr>
              <p:cNvSpPr/>
              <p:nvPr/>
            </p:nvSpPr>
            <p:spPr>
              <a:xfrm>
                <a:off x="6412044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C9058C4-F98D-47F4-6C92-13731EFCE4B6}"/>
                  </a:ext>
                </a:extLst>
              </p:cNvPr>
              <p:cNvSpPr/>
              <p:nvPr/>
            </p:nvSpPr>
            <p:spPr>
              <a:xfrm>
                <a:off x="6666877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BD8F4E-41E8-A10E-B465-099817D5BAAD}"/>
              </a:ext>
            </a:extLst>
          </p:cNvPr>
          <p:cNvGrpSpPr/>
          <p:nvPr/>
        </p:nvGrpSpPr>
        <p:grpSpPr>
          <a:xfrm>
            <a:off x="5172862" y="4991875"/>
            <a:ext cx="1399079" cy="884420"/>
            <a:chOff x="5661286" y="3429000"/>
            <a:chExt cx="1399079" cy="8844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31375B-93FB-F8CA-12AE-2CF07B482CB1}"/>
                </a:ext>
              </a:extLst>
            </p:cNvPr>
            <p:cNvSpPr/>
            <p:nvPr/>
          </p:nvSpPr>
          <p:spPr>
            <a:xfrm>
              <a:off x="5661286" y="3429000"/>
              <a:ext cx="869428" cy="8844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A836541-C4D2-7B82-3F2A-20CB23922CB8}"/>
                </a:ext>
              </a:extLst>
            </p:cNvPr>
            <p:cNvGrpSpPr/>
            <p:nvPr/>
          </p:nvGrpSpPr>
          <p:grpSpPr>
            <a:xfrm>
              <a:off x="5936104" y="3429000"/>
              <a:ext cx="1124261" cy="884420"/>
              <a:chOff x="6412044" y="990106"/>
              <a:chExt cx="1124261" cy="88442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A7D207B-352B-8319-881C-8B334D57FA1F}"/>
                  </a:ext>
                </a:extLst>
              </p:cNvPr>
              <p:cNvSpPr/>
              <p:nvPr/>
            </p:nvSpPr>
            <p:spPr>
              <a:xfrm>
                <a:off x="6412044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7EA9B71-BBA5-C504-A426-E95BE1EBABCE}"/>
                  </a:ext>
                </a:extLst>
              </p:cNvPr>
              <p:cNvSpPr/>
              <p:nvPr/>
            </p:nvSpPr>
            <p:spPr>
              <a:xfrm>
                <a:off x="6666877" y="990106"/>
                <a:ext cx="869428" cy="884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6C8A1D3-A371-5483-285B-21AE6E88B25F}"/>
              </a:ext>
            </a:extLst>
          </p:cNvPr>
          <p:cNvSpPr txBox="1"/>
          <p:nvPr/>
        </p:nvSpPr>
        <p:spPr>
          <a:xfrm>
            <a:off x="4886795" y="4319762"/>
            <a:ext cx="218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Real Motion Feature Vector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F19349-4604-82C7-0330-7A8C8F64DCCE}"/>
              </a:ext>
            </a:extLst>
          </p:cNvPr>
          <p:cNvSpPr txBox="1"/>
          <p:nvPr/>
        </p:nvSpPr>
        <p:spPr>
          <a:xfrm>
            <a:off x="4886794" y="5994410"/>
            <a:ext cx="2008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 Motion Feature Vector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BF77C9-509D-927C-94FA-C730122D8AB3}"/>
                  </a:ext>
                </a:extLst>
              </p:cNvPr>
              <p:cNvSpPr txBox="1"/>
              <p:nvPr/>
            </p:nvSpPr>
            <p:spPr>
              <a:xfrm>
                <a:off x="6800542" y="3621052"/>
                <a:ext cx="615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BF77C9-509D-927C-94FA-C730122D8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542" y="3621052"/>
                <a:ext cx="61521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93F1B02-2C29-02AF-0E9C-9FA70C23B2C8}"/>
                  </a:ext>
                </a:extLst>
              </p:cNvPr>
              <p:cNvSpPr txBox="1"/>
              <p:nvPr/>
            </p:nvSpPr>
            <p:spPr>
              <a:xfrm>
                <a:off x="6826774" y="5203252"/>
                <a:ext cx="6152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93F1B02-2C29-02AF-0E9C-9FA70C23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74" y="5203252"/>
                <a:ext cx="61521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6E274F0-EC0B-98CD-7978-460E410AB4A2}"/>
              </a:ext>
            </a:extLst>
          </p:cNvPr>
          <p:cNvSpPr/>
          <p:nvPr/>
        </p:nvSpPr>
        <p:spPr>
          <a:xfrm>
            <a:off x="6392680" y="3621051"/>
            <a:ext cx="36976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276B1A69-A898-49A3-0402-518552263586}"/>
              </a:ext>
            </a:extLst>
          </p:cNvPr>
          <p:cNvSpPr/>
          <p:nvPr/>
        </p:nvSpPr>
        <p:spPr>
          <a:xfrm>
            <a:off x="6400802" y="5212115"/>
            <a:ext cx="36976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example">
            <a:extLst>
              <a:ext uri="{FF2B5EF4-FFF2-40B4-BE49-F238E27FC236}">
                <a16:creationId xmlns:a16="http://schemas.microsoft.com/office/drawing/2014/main" id="{A870A15D-18C4-4A93-6394-942E1AF73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6" y="4625064"/>
            <a:ext cx="1831306" cy="183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A9C4AB-36FF-F388-2A23-08EC0F1A7C7D}"/>
              </a:ext>
            </a:extLst>
          </p:cNvPr>
          <p:cNvSpPr/>
          <p:nvPr/>
        </p:nvSpPr>
        <p:spPr>
          <a:xfrm>
            <a:off x="390971" y="4625065"/>
            <a:ext cx="1603948" cy="389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Fake Motion</a:t>
            </a:r>
            <a:endParaRPr lang="ko-KR" altLang="en-US" dirty="0"/>
          </a:p>
        </p:txBody>
      </p:sp>
      <p:pic>
        <p:nvPicPr>
          <p:cNvPr id="44" name="sample00_rep01">
            <a:hlinkClick r:id="" action="ppaction://media"/>
            <a:extLst>
              <a:ext uri="{FF2B5EF4-FFF2-40B4-BE49-F238E27FC236}">
                <a16:creationId xmlns:a16="http://schemas.microsoft.com/office/drawing/2014/main" id="{F3C2AD78-85E2-286B-6867-33C7C816D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4454" y="2599701"/>
            <a:ext cx="1822288" cy="182228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BDAE08-A43C-57C0-250F-741B8C688B93}"/>
              </a:ext>
            </a:extLst>
          </p:cNvPr>
          <p:cNvSpPr/>
          <p:nvPr/>
        </p:nvSpPr>
        <p:spPr>
          <a:xfrm>
            <a:off x="399742" y="2596056"/>
            <a:ext cx="1603948" cy="389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Real Motion</a:t>
            </a:r>
            <a:endParaRPr lang="ko-KR" alt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56CABF25-D5DA-674C-8CA5-4C8074423EAC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10265760" cy="189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FID(</a:t>
            </a:r>
            <a:r>
              <a:rPr lang="en-US" altLang="ko-KR" sz="2800" b="1" dirty="0" err="1">
                <a:solidFill>
                  <a:schemeClr val="accent1"/>
                </a:solidFill>
              </a:rPr>
              <a:t>Frechet</a:t>
            </a:r>
            <a:r>
              <a:rPr lang="en-US" altLang="ko-KR" sz="2800" b="1" dirty="0">
                <a:solidFill>
                  <a:schemeClr val="accent1"/>
                </a:solidFill>
              </a:rPr>
              <a:t> Inception Distance) in Motion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5508628-88BD-63B4-4575-18BB5DF6F4CD}"/>
                  </a:ext>
                </a:extLst>
              </p:cNvPr>
              <p:cNvSpPr/>
              <p:nvPr/>
            </p:nvSpPr>
            <p:spPr>
              <a:xfrm>
                <a:off x="8026483" y="3963613"/>
                <a:ext cx="3407810" cy="155159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𝐹𝐼𝐷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altLang="ko-KR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ko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ko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r>
                                <a:rPr lang="en-US" altLang="ko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5508628-88BD-63B4-4575-18BB5DF6F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483" y="3963613"/>
                <a:ext cx="3407810" cy="15515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810481-7578-E6F5-77AB-EE4485CD5173}"/>
              </a:ext>
            </a:extLst>
          </p:cNvPr>
          <p:cNvSpPr/>
          <p:nvPr/>
        </p:nvSpPr>
        <p:spPr>
          <a:xfrm>
            <a:off x="8662339" y="3746946"/>
            <a:ext cx="2136098" cy="437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FID</a:t>
            </a:r>
            <a:endParaRPr lang="ko-KR" altLang="en-US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9C4EBEF5-0E8E-8E9C-74F3-3BDDF36B3112}"/>
              </a:ext>
            </a:extLst>
          </p:cNvPr>
          <p:cNvSpPr/>
          <p:nvPr/>
        </p:nvSpPr>
        <p:spPr>
          <a:xfrm>
            <a:off x="7134382" y="1959717"/>
            <a:ext cx="4387893" cy="1484711"/>
          </a:xfrm>
          <a:prstGeom prst="wedgeRoundRectCallout">
            <a:avLst>
              <a:gd name="adj1" fmla="val 11786"/>
              <a:gd name="adj2" fmla="val 6534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Large FID means two motions has dissimilar mean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Small FID means two motions has similar meaning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2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Challenges - Model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55D47D1-E16E-EA70-DFE5-58BF31239742}"/>
              </a:ext>
            </a:extLst>
          </p:cNvPr>
          <p:cNvGraphicFramePr>
            <a:graphicFrameLocks noGrp="1"/>
          </p:cNvGraphicFramePr>
          <p:nvPr/>
        </p:nvGraphicFramePr>
        <p:xfrm>
          <a:off x="1921841" y="3355865"/>
          <a:ext cx="8845268" cy="3214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164">
                  <a:extLst>
                    <a:ext uri="{9D8B030D-6E8A-4147-A177-3AD203B41FA5}">
                      <a16:colId xmlns:a16="http://schemas.microsoft.com/office/drawing/2014/main" val="2048403583"/>
                    </a:ext>
                  </a:extLst>
                </a:gridCol>
                <a:gridCol w="5225104">
                  <a:extLst>
                    <a:ext uri="{9D8B030D-6E8A-4147-A177-3AD203B41FA5}">
                      <a16:colId xmlns:a16="http://schemas.microsoft.com/office/drawing/2014/main" val="1138185027"/>
                    </a:ext>
                  </a:extLst>
                </a:gridCol>
              </a:tblGrid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Key word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Number of key words in dataset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7441285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aggressively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64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8244866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angrily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46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0858225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sadly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12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309275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unhappily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1655754"/>
                  </a:ext>
                </a:extLst>
              </a:tr>
            </a:tbl>
          </a:graphicData>
        </a:graphic>
      </p:graphicFrame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5534521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 err="1">
                <a:solidFill>
                  <a:schemeClr val="accent1"/>
                </a:solidFill>
              </a:rPr>
              <a:t>Why</a:t>
            </a:r>
            <a:r>
              <a:rPr lang="ko-KR" altLang="en-US" sz="2800" b="1" dirty="0">
                <a:solidFill>
                  <a:schemeClr val="accent1"/>
                </a:solidFill>
              </a:rPr>
              <a:t> </a:t>
            </a:r>
            <a:r>
              <a:rPr lang="ko-KR" altLang="en-US" sz="2800" b="1" dirty="0" err="1">
                <a:solidFill>
                  <a:schemeClr val="accent1"/>
                </a:solidFill>
              </a:rPr>
              <a:t>dataset</a:t>
            </a:r>
            <a:r>
              <a:rPr lang="ko-KR" altLang="en-US" sz="2800" b="1" dirty="0">
                <a:solidFill>
                  <a:schemeClr val="accent1"/>
                </a:solidFill>
              </a:rPr>
              <a:t> </a:t>
            </a:r>
            <a:r>
              <a:rPr lang="ko-KR" altLang="en-US" sz="2800" b="1" dirty="0" err="1">
                <a:solidFill>
                  <a:schemeClr val="accent1"/>
                </a:solidFill>
              </a:rPr>
              <a:t>need</a:t>
            </a:r>
            <a:r>
              <a:rPr lang="ko-KR" altLang="en-US" sz="2800" b="1" dirty="0">
                <a:solidFill>
                  <a:schemeClr val="accent1"/>
                </a:solidFill>
              </a:rPr>
              <a:t> </a:t>
            </a:r>
            <a:r>
              <a:rPr lang="ko-KR" altLang="en-US" sz="2800" b="1" dirty="0" err="1">
                <a:solidFill>
                  <a:schemeClr val="accent1"/>
                </a:solidFill>
              </a:rPr>
              <a:t>augmentation</a:t>
            </a:r>
            <a:r>
              <a:rPr lang="ko-KR" altLang="en-US" sz="2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67F7DACF-A952-31A5-E33D-42FC9D862F35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Because there is long tail problem in the dataset</a:t>
            </a:r>
          </a:p>
          <a:p>
            <a:r>
              <a:rPr lang="en-US" dirty="0"/>
              <a:t>The number of words that express emotions is unbalanced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4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C64FE5-A0C5-E76A-435D-4A64AD7A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B7AF5-BB7A-0AB6-1906-BB18C486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73582-0304-3228-ECF2-DDF19F30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C9115910-D47A-845E-4BCC-7B396A6EE9D9}"/>
              </a:ext>
            </a:extLst>
          </p:cNvPr>
          <p:cNvGraphicFramePr>
            <a:graphicFrameLocks noGrp="1"/>
          </p:cNvGraphicFramePr>
          <p:nvPr/>
        </p:nvGraphicFramePr>
        <p:xfrm>
          <a:off x="1836946" y="3117956"/>
          <a:ext cx="8127999" cy="287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612868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879873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1442295"/>
                    </a:ext>
                  </a:extLst>
                </a:gridCol>
              </a:tblGrid>
              <a:tr h="41066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Before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After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85273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Merrily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00464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Regrettably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82279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Enthusiastically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067259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Fearfully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05809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Comically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04643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Defiantly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8701"/>
                  </a:ext>
                </a:extLst>
              </a:tr>
            </a:tbl>
          </a:graphicData>
        </a:graphic>
      </p:graphicFrame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10265760" cy="11393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What is difference from original model?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We adapted augmentation which can make model to create motion more expressively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E18B280-8528-1992-C309-5D9772CA8F12}"/>
              </a:ext>
            </a:extLst>
          </p:cNvPr>
          <p:cNvSpPr/>
          <p:nvPr/>
        </p:nvSpPr>
        <p:spPr>
          <a:xfrm>
            <a:off x="1678896" y="4249713"/>
            <a:ext cx="2990538" cy="5771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Solution -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38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Challenges - Model</a:t>
            </a:r>
            <a:endParaRPr 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6D6EB0-F950-8C97-9835-AB69A03C26EA}"/>
              </a:ext>
            </a:extLst>
          </p:cNvPr>
          <p:cNvSpPr/>
          <p:nvPr/>
        </p:nvSpPr>
        <p:spPr>
          <a:xfrm>
            <a:off x="2250830" y="2893925"/>
            <a:ext cx="7013749" cy="18187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8843C-8D18-B4B7-FAC0-88825D276B4A}"/>
              </a:ext>
            </a:extLst>
          </p:cNvPr>
          <p:cNvSpPr txBox="1"/>
          <p:nvPr/>
        </p:nvSpPr>
        <p:spPr>
          <a:xfrm>
            <a:off x="4592096" y="2080253"/>
            <a:ext cx="35269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Unreal Engine</a:t>
            </a:r>
            <a:endParaRPr lang="ko-KR" altLang="en-US" sz="25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1B5652-DD80-FBC9-D23D-E86B8421B6B0}"/>
              </a:ext>
            </a:extLst>
          </p:cNvPr>
          <p:cNvSpPr/>
          <p:nvPr/>
        </p:nvSpPr>
        <p:spPr>
          <a:xfrm>
            <a:off x="4994029" y="3439688"/>
            <a:ext cx="152735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Model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5B277B-4C1A-C28E-124C-9768A40EC50D}"/>
              </a:ext>
            </a:extLst>
          </p:cNvPr>
          <p:cNvSpPr/>
          <p:nvPr/>
        </p:nvSpPr>
        <p:spPr>
          <a:xfrm>
            <a:off x="2709883" y="3439689"/>
            <a:ext cx="152735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Text</a:t>
            </a:r>
            <a:endParaRPr lang="ko-KR" altLang="en-US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9B9D15-5201-310A-FA46-2EA5BADA3D07}"/>
              </a:ext>
            </a:extLst>
          </p:cNvPr>
          <p:cNvSpPr/>
          <p:nvPr/>
        </p:nvSpPr>
        <p:spPr>
          <a:xfrm>
            <a:off x="4340228" y="3678457"/>
            <a:ext cx="597876" cy="306232"/>
          </a:xfrm>
          <a:prstGeom prst="rightArrow">
            <a:avLst>
              <a:gd name="adj1" fmla="val 49999"/>
              <a:gd name="adj2" fmla="val 6640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0E015D-DB52-47C2-E1F6-BBAA27D3B328}"/>
              </a:ext>
            </a:extLst>
          </p:cNvPr>
          <p:cNvSpPr/>
          <p:nvPr/>
        </p:nvSpPr>
        <p:spPr>
          <a:xfrm>
            <a:off x="7291576" y="3439688"/>
            <a:ext cx="152735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Motion Data</a:t>
            </a:r>
            <a:endParaRPr lang="ko-KR" altLang="en-US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C953DC2-FCDE-35FC-0D09-929D0B0A4C13}"/>
              </a:ext>
            </a:extLst>
          </p:cNvPr>
          <p:cNvSpPr/>
          <p:nvPr/>
        </p:nvSpPr>
        <p:spPr>
          <a:xfrm>
            <a:off x="6607539" y="3678457"/>
            <a:ext cx="597876" cy="306232"/>
          </a:xfrm>
          <a:prstGeom prst="rightArrow">
            <a:avLst>
              <a:gd name="adj1" fmla="val 49999"/>
              <a:gd name="adj2" fmla="val 6640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09475-491F-0CCA-6E62-516932441A02}"/>
              </a:ext>
            </a:extLst>
          </p:cNvPr>
          <p:cNvSpPr txBox="1"/>
          <p:nvPr/>
        </p:nvSpPr>
        <p:spPr>
          <a:xfrm>
            <a:off x="1416818" y="5312249"/>
            <a:ext cx="848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/>
              <a:t>Tried running the Motion diffusion model in the Unreal Engine.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F9CFE-D757-5A50-A5FC-C51E87A438EA}"/>
              </a:ext>
            </a:extLst>
          </p:cNvPr>
          <p:cNvSpPr txBox="1"/>
          <p:nvPr/>
        </p:nvSpPr>
        <p:spPr>
          <a:xfrm>
            <a:off x="2709883" y="5804691"/>
            <a:ext cx="8320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</a:rPr>
              <a:t>=&gt; However, computational cost is very high!!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11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Solution - Model</a:t>
            </a:r>
            <a:endParaRPr lang="en-US" dirty="0"/>
          </a:p>
        </p:txBody>
      </p:sp>
      <p:sp>
        <p:nvSpPr>
          <p:cNvPr id="9" name="구름 8">
            <a:extLst>
              <a:ext uri="{FF2B5EF4-FFF2-40B4-BE49-F238E27FC236}">
                <a16:creationId xmlns:a16="http://schemas.microsoft.com/office/drawing/2014/main" id="{5E57F500-20A7-BB89-8A29-1D2FA0C88BF2}"/>
              </a:ext>
            </a:extLst>
          </p:cNvPr>
          <p:cNvSpPr/>
          <p:nvPr/>
        </p:nvSpPr>
        <p:spPr>
          <a:xfrm>
            <a:off x="4776147" y="1305146"/>
            <a:ext cx="2156121" cy="103049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DAFDD-7ECB-8B71-E9E3-B42A753DF2E5}"/>
              </a:ext>
            </a:extLst>
          </p:cNvPr>
          <p:cNvSpPr txBox="1"/>
          <p:nvPr/>
        </p:nvSpPr>
        <p:spPr>
          <a:xfrm>
            <a:off x="5282923" y="2381799"/>
            <a:ext cx="17182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tx1"/>
                </a:solidFill>
              </a:rPr>
              <a:t>Server</a:t>
            </a:r>
            <a:endParaRPr lang="ko-KR" altLang="en-US" sz="25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0436D6-F2E1-1609-D841-B1D1A988366B}"/>
              </a:ext>
            </a:extLst>
          </p:cNvPr>
          <p:cNvSpPr/>
          <p:nvPr/>
        </p:nvSpPr>
        <p:spPr>
          <a:xfrm>
            <a:off x="5340021" y="1624271"/>
            <a:ext cx="1028372" cy="3456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E1B14-7938-6059-6875-2FE6A488E2F3}"/>
              </a:ext>
            </a:extLst>
          </p:cNvPr>
          <p:cNvSpPr txBox="1"/>
          <p:nvPr/>
        </p:nvSpPr>
        <p:spPr>
          <a:xfrm>
            <a:off x="3313294" y="3061386"/>
            <a:ext cx="100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 Prompt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F6748-F1BA-F8EB-D13F-7D4D158A690C}"/>
              </a:ext>
            </a:extLst>
          </p:cNvPr>
          <p:cNvSpPr txBox="1"/>
          <p:nvPr/>
        </p:nvSpPr>
        <p:spPr>
          <a:xfrm>
            <a:off x="7706417" y="3146025"/>
            <a:ext cx="100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Motion Data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E965FDB-868C-6675-824D-B79F37B20CA2}"/>
              </a:ext>
            </a:extLst>
          </p:cNvPr>
          <p:cNvSpPr/>
          <p:nvPr/>
        </p:nvSpPr>
        <p:spPr>
          <a:xfrm>
            <a:off x="2453909" y="4468375"/>
            <a:ext cx="7013749" cy="18218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DABF1-F8D6-C02C-11CB-380E75795B79}"/>
              </a:ext>
            </a:extLst>
          </p:cNvPr>
          <p:cNvSpPr txBox="1"/>
          <p:nvPr/>
        </p:nvSpPr>
        <p:spPr>
          <a:xfrm>
            <a:off x="4776147" y="3707717"/>
            <a:ext cx="35269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Unreal Engine</a:t>
            </a:r>
            <a:endParaRPr lang="ko-KR" altLang="en-US" sz="25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8E7533-4630-E5FE-C1C7-4F3508CFA16E}"/>
              </a:ext>
            </a:extLst>
          </p:cNvPr>
          <p:cNvSpPr/>
          <p:nvPr/>
        </p:nvSpPr>
        <p:spPr>
          <a:xfrm>
            <a:off x="2912962" y="5033370"/>
            <a:ext cx="152735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43E68B4-8DA4-3A40-3717-971396EBE0C5}"/>
              </a:ext>
            </a:extLst>
          </p:cNvPr>
          <p:cNvSpPr/>
          <p:nvPr/>
        </p:nvSpPr>
        <p:spPr>
          <a:xfrm>
            <a:off x="7494655" y="5033369"/>
            <a:ext cx="152735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Character</a:t>
            </a:r>
            <a:endParaRPr lang="ko-KR" altLang="en-US" b="1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7B4994E-CCDC-7E06-834A-CFB9B87EF86B}"/>
              </a:ext>
            </a:extLst>
          </p:cNvPr>
          <p:cNvSpPr/>
          <p:nvPr/>
        </p:nvSpPr>
        <p:spPr>
          <a:xfrm rot="18184920">
            <a:off x="3302387" y="3670140"/>
            <a:ext cx="2107012" cy="248749"/>
          </a:xfrm>
          <a:prstGeom prst="rightArrow">
            <a:avLst>
              <a:gd name="adj1" fmla="val 49999"/>
              <a:gd name="adj2" fmla="val 6640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15D67E3-429A-8A54-2F96-1DA9EE17EB68}"/>
              </a:ext>
            </a:extLst>
          </p:cNvPr>
          <p:cNvSpPr/>
          <p:nvPr/>
        </p:nvSpPr>
        <p:spPr>
          <a:xfrm rot="3658541">
            <a:off x="6441149" y="3716023"/>
            <a:ext cx="2107012" cy="248749"/>
          </a:xfrm>
          <a:prstGeom prst="rightArrow">
            <a:avLst>
              <a:gd name="adj1" fmla="val 49999"/>
              <a:gd name="adj2" fmla="val 6640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5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Unreal</a:t>
            </a:r>
            <a:endParaRPr lang="ko-KR" altLang="en-US" dirty="0"/>
          </a:p>
        </p:txBody>
      </p:sp>
      <p:sp>
        <p:nvSpPr>
          <p:cNvPr id="4" name="Title 33">
            <a:extLst>
              <a:ext uri="{FF2B5EF4-FFF2-40B4-BE49-F238E27FC236}">
                <a16:creationId xmlns:a16="http://schemas.microsoft.com/office/drawing/2014/main" id="{FC161F71-E045-367A-708B-6E8283001EC1}"/>
              </a:ext>
            </a:extLst>
          </p:cNvPr>
          <p:cNvSpPr txBox="1">
            <a:spLocks/>
          </p:cNvSpPr>
          <p:nvPr/>
        </p:nvSpPr>
        <p:spPr>
          <a:xfrm>
            <a:off x="4276756" y="5669409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405F1E87-393A-6AAC-DE7C-A1FC627E6709}"/>
              </a:ext>
            </a:extLst>
          </p:cNvPr>
          <p:cNvSpPr/>
          <p:nvPr/>
        </p:nvSpPr>
        <p:spPr>
          <a:xfrm>
            <a:off x="5178991" y="1652666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Server</a:t>
            </a:r>
          </a:p>
        </p:txBody>
      </p: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E39A95CB-9FE8-88C5-BF88-48151A00E701}"/>
              </a:ext>
            </a:extLst>
          </p:cNvPr>
          <p:cNvSpPr/>
          <p:nvPr/>
        </p:nvSpPr>
        <p:spPr>
          <a:xfrm>
            <a:off x="1627882" y="2700314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58">
            <a:extLst>
              <a:ext uri="{FF2B5EF4-FFF2-40B4-BE49-F238E27FC236}">
                <a16:creationId xmlns:a16="http://schemas.microsoft.com/office/drawing/2014/main" id="{D4DC14E8-8A6D-F7EA-5A0A-06877AA00596}"/>
              </a:ext>
            </a:extLst>
          </p:cNvPr>
          <p:cNvSpPr/>
          <p:nvPr/>
        </p:nvSpPr>
        <p:spPr>
          <a:xfrm>
            <a:off x="4984600" y="4717085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</a:t>
            </a:r>
          </a:p>
          <a:p>
            <a:pPr algn="ctr"/>
            <a:r>
              <a:rPr lang="en-US" sz="2000" b="1" dirty="0"/>
              <a:t>Component</a:t>
            </a:r>
          </a:p>
        </p:txBody>
      </p:sp>
      <p:sp>
        <p:nvSpPr>
          <p:cNvPr id="18" name="직사각형 70">
            <a:extLst>
              <a:ext uri="{FF2B5EF4-FFF2-40B4-BE49-F238E27FC236}">
                <a16:creationId xmlns:a16="http://schemas.microsoft.com/office/drawing/2014/main" id="{852465AD-610A-4F24-36BA-EE9A4039741E}"/>
              </a:ext>
            </a:extLst>
          </p:cNvPr>
          <p:cNvSpPr/>
          <p:nvPr/>
        </p:nvSpPr>
        <p:spPr>
          <a:xfrm>
            <a:off x="8388704" y="3198843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Retargeter</a:t>
            </a:r>
          </a:p>
        </p:txBody>
      </p:sp>
      <p:sp>
        <p:nvSpPr>
          <p:cNvPr id="19" name="직사각형 70">
            <a:extLst>
              <a:ext uri="{FF2B5EF4-FFF2-40B4-BE49-F238E27FC236}">
                <a16:creationId xmlns:a16="http://schemas.microsoft.com/office/drawing/2014/main" id="{5599B6E8-594E-BF50-B3F9-6FAD56287B5A}"/>
              </a:ext>
            </a:extLst>
          </p:cNvPr>
          <p:cNvSpPr/>
          <p:nvPr/>
        </p:nvSpPr>
        <p:spPr>
          <a:xfrm>
            <a:off x="4973988" y="3198843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20" name="직선 화살표 연결선 81">
            <a:extLst>
              <a:ext uri="{FF2B5EF4-FFF2-40B4-BE49-F238E27FC236}">
                <a16:creationId xmlns:a16="http://schemas.microsoft.com/office/drawing/2014/main" id="{FC69B433-E82B-A2E6-63A5-F97FEFE55A65}"/>
              </a:ext>
            </a:extLst>
          </p:cNvPr>
          <p:cNvCxnSpPr>
            <a:cxnSpLocks/>
          </p:cNvCxnSpPr>
          <p:nvPr/>
        </p:nvCxnSpPr>
        <p:spPr>
          <a:xfrm flipH="1" flipV="1">
            <a:off x="3546909" y="5136664"/>
            <a:ext cx="1427079" cy="44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81">
            <a:extLst>
              <a:ext uri="{FF2B5EF4-FFF2-40B4-BE49-F238E27FC236}">
                <a16:creationId xmlns:a16="http://schemas.microsoft.com/office/drawing/2014/main" id="{7A159BE4-2AAE-A1D7-8F69-1E763B0C4863}"/>
              </a:ext>
            </a:extLst>
          </p:cNvPr>
          <p:cNvCxnSpPr>
            <a:cxnSpLocks/>
          </p:cNvCxnSpPr>
          <p:nvPr/>
        </p:nvCxnSpPr>
        <p:spPr>
          <a:xfrm flipH="1">
            <a:off x="6636288" y="3604749"/>
            <a:ext cx="17524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81">
            <a:extLst>
              <a:ext uri="{FF2B5EF4-FFF2-40B4-BE49-F238E27FC236}">
                <a16:creationId xmlns:a16="http://schemas.microsoft.com/office/drawing/2014/main" id="{D3A75E9A-CE9B-A065-230A-5BA3A15EE591}"/>
              </a:ext>
            </a:extLst>
          </p:cNvPr>
          <p:cNvCxnSpPr>
            <a:cxnSpLocks/>
          </p:cNvCxnSpPr>
          <p:nvPr/>
        </p:nvCxnSpPr>
        <p:spPr>
          <a:xfrm>
            <a:off x="6639288" y="3455973"/>
            <a:ext cx="176302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5">
            <a:extLst>
              <a:ext uri="{FF2B5EF4-FFF2-40B4-BE49-F238E27FC236}">
                <a16:creationId xmlns:a16="http://schemas.microsoft.com/office/drawing/2014/main" id="{0C3199B7-0151-FEEA-8239-AE9A52610C77}"/>
              </a:ext>
            </a:extLst>
          </p:cNvPr>
          <p:cNvSpPr/>
          <p:nvPr/>
        </p:nvSpPr>
        <p:spPr>
          <a:xfrm>
            <a:off x="4226027" y="4094190"/>
            <a:ext cx="1631623" cy="389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2"/>
                </a:solidFill>
              </a:rPr>
              <a:t>Text Input</a:t>
            </a:r>
          </a:p>
        </p:txBody>
      </p:sp>
      <p:cxnSp>
        <p:nvCxnSpPr>
          <p:cNvPr id="26" name="직선 화살표 연결선 81">
            <a:extLst>
              <a:ext uri="{FF2B5EF4-FFF2-40B4-BE49-F238E27FC236}">
                <a16:creationId xmlns:a16="http://schemas.microsoft.com/office/drawing/2014/main" id="{A517EDF5-8252-A2D2-58BD-829A2272D09A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H="1" flipV="1">
            <a:off x="5799832" y="3843731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47">
            <a:extLst>
              <a:ext uri="{FF2B5EF4-FFF2-40B4-BE49-F238E27FC236}">
                <a16:creationId xmlns:a16="http://schemas.microsoft.com/office/drawing/2014/main" id="{D0BE73B6-9CFD-116C-350A-86E6BFA15360}"/>
              </a:ext>
            </a:extLst>
          </p:cNvPr>
          <p:cNvSpPr/>
          <p:nvPr/>
        </p:nvSpPr>
        <p:spPr>
          <a:xfrm>
            <a:off x="6737264" y="3517586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</p:txBody>
      </p:sp>
      <p:sp>
        <p:nvSpPr>
          <p:cNvPr id="28" name="직사각형 20">
            <a:extLst>
              <a:ext uri="{FF2B5EF4-FFF2-40B4-BE49-F238E27FC236}">
                <a16:creationId xmlns:a16="http://schemas.microsoft.com/office/drawing/2014/main" id="{37990279-085D-9815-9DFE-EFB4C91624BA}"/>
              </a:ext>
            </a:extLst>
          </p:cNvPr>
          <p:cNvSpPr/>
          <p:nvPr/>
        </p:nvSpPr>
        <p:spPr>
          <a:xfrm>
            <a:off x="6670329" y="3100735"/>
            <a:ext cx="1651688" cy="26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FBX Data</a:t>
            </a:r>
          </a:p>
        </p:txBody>
      </p:sp>
      <p:cxnSp>
        <p:nvCxnSpPr>
          <p:cNvPr id="29" name="직선 화살표 연결선 81">
            <a:extLst>
              <a:ext uri="{FF2B5EF4-FFF2-40B4-BE49-F238E27FC236}">
                <a16:creationId xmlns:a16="http://schemas.microsoft.com/office/drawing/2014/main" id="{5E76AA0B-E206-CF3C-2135-2C45B6A6FC95}"/>
              </a:ext>
            </a:extLst>
          </p:cNvPr>
          <p:cNvCxnSpPr>
            <a:cxnSpLocks/>
          </p:cNvCxnSpPr>
          <p:nvPr/>
        </p:nvCxnSpPr>
        <p:spPr>
          <a:xfrm>
            <a:off x="5973971" y="3843731"/>
            <a:ext cx="0" cy="8689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58">
            <a:extLst>
              <a:ext uri="{FF2B5EF4-FFF2-40B4-BE49-F238E27FC236}">
                <a16:creationId xmlns:a16="http://schemas.microsoft.com/office/drawing/2014/main" id="{F6646FD8-865D-B82B-1B76-5BA399C7FF4B}"/>
              </a:ext>
            </a:extLst>
          </p:cNvPr>
          <p:cNvSpPr/>
          <p:nvPr/>
        </p:nvSpPr>
        <p:spPr>
          <a:xfrm>
            <a:off x="1905833" y="4712682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Player</a:t>
            </a:r>
          </a:p>
          <a:p>
            <a:pPr algn="ctr"/>
            <a:r>
              <a:rPr lang="en-US" sz="2000" b="1" dirty="0"/>
              <a:t>Character</a:t>
            </a:r>
          </a:p>
        </p:txBody>
      </p:sp>
      <p:sp>
        <p:nvSpPr>
          <p:cNvPr id="31" name="직사각형 47">
            <a:extLst>
              <a:ext uri="{FF2B5EF4-FFF2-40B4-BE49-F238E27FC236}">
                <a16:creationId xmlns:a16="http://schemas.microsoft.com/office/drawing/2014/main" id="{9D4B54A0-FEC1-A39B-577C-AF16705AAC1C}"/>
              </a:ext>
            </a:extLst>
          </p:cNvPr>
          <p:cNvSpPr/>
          <p:nvPr/>
        </p:nvSpPr>
        <p:spPr>
          <a:xfrm>
            <a:off x="3516986" y="5168168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</p:txBody>
      </p:sp>
      <p:cxnSp>
        <p:nvCxnSpPr>
          <p:cNvPr id="32" name="직선 화살표 연결선 81">
            <a:extLst>
              <a:ext uri="{FF2B5EF4-FFF2-40B4-BE49-F238E27FC236}">
                <a16:creationId xmlns:a16="http://schemas.microsoft.com/office/drawing/2014/main" id="{1361CA0D-792A-33A2-8CC5-2AEB243F018C}"/>
              </a:ext>
            </a:extLst>
          </p:cNvPr>
          <p:cNvCxnSpPr>
            <a:cxnSpLocks/>
          </p:cNvCxnSpPr>
          <p:nvPr/>
        </p:nvCxnSpPr>
        <p:spPr>
          <a:xfrm>
            <a:off x="3568133" y="4963157"/>
            <a:ext cx="1427079" cy="440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81">
            <a:extLst>
              <a:ext uri="{FF2B5EF4-FFF2-40B4-BE49-F238E27FC236}">
                <a16:creationId xmlns:a16="http://schemas.microsoft.com/office/drawing/2014/main" id="{CAC44906-F360-B936-BCEA-83CB63758CE6}"/>
              </a:ext>
            </a:extLst>
          </p:cNvPr>
          <p:cNvCxnSpPr>
            <a:cxnSpLocks/>
          </p:cNvCxnSpPr>
          <p:nvPr/>
        </p:nvCxnSpPr>
        <p:spPr>
          <a:xfrm>
            <a:off x="5973971" y="2308202"/>
            <a:ext cx="0" cy="8974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81">
            <a:extLst>
              <a:ext uri="{FF2B5EF4-FFF2-40B4-BE49-F238E27FC236}">
                <a16:creationId xmlns:a16="http://schemas.microsoft.com/office/drawing/2014/main" id="{D69A05B9-8029-07DA-01E0-F5C04E622A75}"/>
              </a:ext>
            </a:extLst>
          </p:cNvPr>
          <p:cNvCxnSpPr>
            <a:cxnSpLocks/>
          </p:cNvCxnSpPr>
          <p:nvPr/>
        </p:nvCxnSpPr>
        <p:spPr>
          <a:xfrm flipH="1" flipV="1">
            <a:off x="5652066" y="2308202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6982158F-F48A-8F66-D9EC-0B93DB972013}"/>
              </a:ext>
            </a:extLst>
          </p:cNvPr>
          <p:cNvSpPr txBox="1">
            <a:spLocks/>
          </p:cNvSpPr>
          <p:nvPr/>
        </p:nvSpPr>
        <p:spPr>
          <a:xfrm>
            <a:off x="533247" y="1369606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135050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Unreal</a:t>
            </a:r>
            <a:endParaRPr lang="ko-KR" alt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6320C51F-383C-A865-7D64-C05CD408E7B5}"/>
              </a:ext>
            </a:extLst>
          </p:cNvPr>
          <p:cNvSpPr txBox="1">
            <a:spLocks/>
          </p:cNvSpPr>
          <p:nvPr/>
        </p:nvSpPr>
        <p:spPr>
          <a:xfrm>
            <a:off x="533247" y="1369606"/>
            <a:ext cx="86476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Plugin</a:t>
            </a:r>
            <a:r>
              <a:rPr lang="ko-KR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ko-KR" sz="3200" b="1" dirty="0">
                <a:solidFill>
                  <a:schemeClr val="accent1"/>
                </a:solidFill>
              </a:rPr>
              <a:t>Manager</a:t>
            </a:r>
          </a:p>
        </p:txBody>
      </p:sp>
      <p:sp>
        <p:nvSpPr>
          <p:cNvPr id="55" name="Content Placeholder 12">
            <a:extLst>
              <a:ext uri="{FF2B5EF4-FFF2-40B4-BE49-F238E27FC236}">
                <a16:creationId xmlns:a16="http://schemas.microsoft.com/office/drawing/2014/main" id="{7FD1B806-5C05-4463-C7AC-E8D75E4DE8AC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27949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communication among User-Plugin-Server</a:t>
            </a:r>
          </a:p>
          <a:p>
            <a:r>
              <a:rPr lang="en-US" dirty="0"/>
              <a:t>Provide user functions(API)</a:t>
            </a:r>
          </a:p>
          <a:p>
            <a:r>
              <a:rPr lang="en-US" dirty="0"/>
              <a:t>Store plugin configuration</a:t>
            </a:r>
          </a:p>
        </p:txBody>
      </p:sp>
      <p:sp>
        <p:nvSpPr>
          <p:cNvPr id="56" name="직사각형 8">
            <a:extLst>
              <a:ext uri="{FF2B5EF4-FFF2-40B4-BE49-F238E27FC236}">
                <a16:creationId xmlns:a16="http://schemas.microsoft.com/office/drawing/2014/main" id="{5D23C5E9-E60E-9E76-7718-45D5393BEA98}"/>
              </a:ext>
            </a:extLst>
          </p:cNvPr>
          <p:cNvSpPr/>
          <p:nvPr/>
        </p:nvSpPr>
        <p:spPr>
          <a:xfrm>
            <a:off x="6592154" y="299900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Server</a:t>
            </a:r>
          </a:p>
        </p:txBody>
      </p:sp>
      <p:sp>
        <p:nvSpPr>
          <p:cNvPr id="57" name="직사각형 58">
            <a:extLst>
              <a:ext uri="{FF2B5EF4-FFF2-40B4-BE49-F238E27FC236}">
                <a16:creationId xmlns:a16="http://schemas.microsoft.com/office/drawing/2014/main" id="{CB5CC01B-62DC-3FC5-9F71-0E23D544B668}"/>
              </a:ext>
            </a:extLst>
          </p:cNvPr>
          <p:cNvSpPr/>
          <p:nvPr/>
        </p:nvSpPr>
        <p:spPr>
          <a:xfrm>
            <a:off x="6397763" y="6063421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</a:t>
            </a:r>
          </a:p>
          <a:p>
            <a:pPr algn="ctr"/>
            <a:r>
              <a:rPr lang="en-US" sz="2000" b="1" dirty="0"/>
              <a:t>Component</a:t>
            </a:r>
          </a:p>
        </p:txBody>
      </p:sp>
      <p:sp>
        <p:nvSpPr>
          <p:cNvPr id="58" name="직사각형 70">
            <a:extLst>
              <a:ext uri="{FF2B5EF4-FFF2-40B4-BE49-F238E27FC236}">
                <a16:creationId xmlns:a16="http://schemas.microsoft.com/office/drawing/2014/main" id="{1B56FFD9-7122-BE96-BCC5-9B7B6C9DC971}"/>
              </a:ext>
            </a:extLst>
          </p:cNvPr>
          <p:cNvSpPr/>
          <p:nvPr/>
        </p:nvSpPr>
        <p:spPr>
          <a:xfrm>
            <a:off x="9801867" y="4545179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Retargeter</a:t>
            </a:r>
          </a:p>
        </p:txBody>
      </p:sp>
      <p:sp>
        <p:nvSpPr>
          <p:cNvPr id="59" name="직사각형 70">
            <a:extLst>
              <a:ext uri="{FF2B5EF4-FFF2-40B4-BE49-F238E27FC236}">
                <a16:creationId xmlns:a16="http://schemas.microsoft.com/office/drawing/2014/main" id="{224CEFD9-B30D-AFC4-C8EC-D3F62441FF6F}"/>
              </a:ext>
            </a:extLst>
          </p:cNvPr>
          <p:cNvSpPr/>
          <p:nvPr/>
        </p:nvSpPr>
        <p:spPr>
          <a:xfrm>
            <a:off x="6387151" y="4545179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60" name="직선 화살표 연결선 81">
            <a:extLst>
              <a:ext uri="{FF2B5EF4-FFF2-40B4-BE49-F238E27FC236}">
                <a16:creationId xmlns:a16="http://schemas.microsoft.com/office/drawing/2014/main" id="{2D2B5F5F-36FF-12CA-A358-E0640A65C276}"/>
              </a:ext>
            </a:extLst>
          </p:cNvPr>
          <p:cNvCxnSpPr>
            <a:cxnSpLocks/>
          </p:cNvCxnSpPr>
          <p:nvPr/>
        </p:nvCxnSpPr>
        <p:spPr>
          <a:xfrm flipH="1">
            <a:off x="8049451" y="4951085"/>
            <a:ext cx="17524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81">
            <a:extLst>
              <a:ext uri="{FF2B5EF4-FFF2-40B4-BE49-F238E27FC236}">
                <a16:creationId xmlns:a16="http://schemas.microsoft.com/office/drawing/2014/main" id="{8DB41C71-9FA6-1932-2666-B9E53F05B109}"/>
              </a:ext>
            </a:extLst>
          </p:cNvPr>
          <p:cNvCxnSpPr>
            <a:cxnSpLocks/>
          </p:cNvCxnSpPr>
          <p:nvPr/>
        </p:nvCxnSpPr>
        <p:spPr>
          <a:xfrm>
            <a:off x="8052451" y="4802309"/>
            <a:ext cx="176302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81">
            <a:extLst>
              <a:ext uri="{FF2B5EF4-FFF2-40B4-BE49-F238E27FC236}">
                <a16:creationId xmlns:a16="http://schemas.microsoft.com/office/drawing/2014/main" id="{6EE992EC-67F9-C731-CC72-83F3F9520E07}"/>
              </a:ext>
            </a:extLst>
          </p:cNvPr>
          <p:cNvCxnSpPr>
            <a:cxnSpLocks/>
            <a:stCxn id="57" idx="0"/>
            <a:endCxn id="59" idx="2"/>
          </p:cNvCxnSpPr>
          <p:nvPr/>
        </p:nvCxnSpPr>
        <p:spPr>
          <a:xfrm flipH="1" flipV="1">
            <a:off x="7212995" y="5190067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47">
            <a:extLst>
              <a:ext uri="{FF2B5EF4-FFF2-40B4-BE49-F238E27FC236}">
                <a16:creationId xmlns:a16="http://schemas.microsoft.com/office/drawing/2014/main" id="{62C7D459-6FB2-D7FA-46D7-B2861523C343}"/>
              </a:ext>
            </a:extLst>
          </p:cNvPr>
          <p:cNvSpPr/>
          <p:nvPr/>
        </p:nvSpPr>
        <p:spPr>
          <a:xfrm>
            <a:off x="8150427" y="4863922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</p:txBody>
      </p:sp>
      <p:sp>
        <p:nvSpPr>
          <p:cNvPr id="64" name="직사각형 20">
            <a:extLst>
              <a:ext uri="{FF2B5EF4-FFF2-40B4-BE49-F238E27FC236}">
                <a16:creationId xmlns:a16="http://schemas.microsoft.com/office/drawing/2014/main" id="{7CB04409-3363-8B25-F4C9-6F68CA7C7465}"/>
              </a:ext>
            </a:extLst>
          </p:cNvPr>
          <p:cNvSpPr/>
          <p:nvPr/>
        </p:nvSpPr>
        <p:spPr>
          <a:xfrm>
            <a:off x="8083492" y="4447071"/>
            <a:ext cx="1651688" cy="26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FBX Data</a:t>
            </a:r>
          </a:p>
        </p:txBody>
      </p:sp>
      <p:cxnSp>
        <p:nvCxnSpPr>
          <p:cNvPr id="65" name="직선 화살표 연결선 81">
            <a:extLst>
              <a:ext uri="{FF2B5EF4-FFF2-40B4-BE49-F238E27FC236}">
                <a16:creationId xmlns:a16="http://schemas.microsoft.com/office/drawing/2014/main" id="{829FFABE-6D7F-1B4C-7A30-E4FAC3E92ACA}"/>
              </a:ext>
            </a:extLst>
          </p:cNvPr>
          <p:cNvCxnSpPr>
            <a:cxnSpLocks/>
          </p:cNvCxnSpPr>
          <p:nvPr/>
        </p:nvCxnSpPr>
        <p:spPr>
          <a:xfrm>
            <a:off x="7387134" y="5190067"/>
            <a:ext cx="0" cy="8689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81">
            <a:extLst>
              <a:ext uri="{FF2B5EF4-FFF2-40B4-BE49-F238E27FC236}">
                <a16:creationId xmlns:a16="http://schemas.microsoft.com/office/drawing/2014/main" id="{53177A7C-D3D5-99AA-EC4E-305BCB0F2B3A}"/>
              </a:ext>
            </a:extLst>
          </p:cNvPr>
          <p:cNvCxnSpPr>
            <a:cxnSpLocks/>
          </p:cNvCxnSpPr>
          <p:nvPr/>
        </p:nvCxnSpPr>
        <p:spPr>
          <a:xfrm>
            <a:off x="7387134" y="3654538"/>
            <a:ext cx="0" cy="8974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81">
            <a:extLst>
              <a:ext uri="{FF2B5EF4-FFF2-40B4-BE49-F238E27FC236}">
                <a16:creationId xmlns:a16="http://schemas.microsoft.com/office/drawing/2014/main" id="{9C82C88D-378E-3EED-868F-67A7B7DB0CED}"/>
              </a:ext>
            </a:extLst>
          </p:cNvPr>
          <p:cNvCxnSpPr>
            <a:cxnSpLocks/>
          </p:cNvCxnSpPr>
          <p:nvPr/>
        </p:nvCxnSpPr>
        <p:spPr>
          <a:xfrm flipH="1" flipV="1">
            <a:off x="7065229" y="3654538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5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64545-F5D4-571A-82D9-1395FDC9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54" y="291311"/>
            <a:ext cx="3209008" cy="854242"/>
          </a:xfrm>
        </p:spPr>
        <p:txBody>
          <a:bodyPr/>
          <a:lstStyle/>
          <a:p>
            <a:r>
              <a:rPr kumimoji="1" lang="en-US" altLang="ko-Kore-KR" dirty="0"/>
              <a:t>Index</a:t>
            </a:r>
            <a:endParaRPr kumimoji="1" lang="ko-Kore-KR" alt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6775AB6-0362-3FEE-6E4A-B98E25092620}"/>
              </a:ext>
            </a:extLst>
          </p:cNvPr>
          <p:cNvSpPr txBox="1">
            <a:spLocks/>
          </p:cNvSpPr>
          <p:nvPr/>
        </p:nvSpPr>
        <p:spPr>
          <a:xfrm>
            <a:off x="4317986" y="969819"/>
            <a:ext cx="7551660" cy="63869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50000"/>
              </a:lnSpc>
              <a:buAutoNum type="arabicPeriod"/>
            </a:pPr>
            <a:r>
              <a:rPr lang="en-US" altLang="ko-KR" sz="2800" b="1" dirty="0">
                <a:solidFill>
                  <a:schemeClr val="accent1"/>
                </a:solidFill>
              </a:rPr>
              <a:t>Introduction</a:t>
            </a: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en-US" altLang="ko-KR" sz="2800" b="1" dirty="0">
                <a:solidFill>
                  <a:schemeClr val="accent1"/>
                </a:solidFill>
              </a:rPr>
              <a:t>Implementation &amp; Challenge</a:t>
            </a: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en-US" altLang="ko-KR" sz="2800" b="1" dirty="0">
                <a:solidFill>
                  <a:schemeClr val="accent1"/>
                </a:solidFill>
              </a:rPr>
              <a:t>Final Output</a:t>
            </a: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en-US" altLang="ko-KR" sz="2800" b="1" dirty="0">
                <a:solidFill>
                  <a:schemeClr val="accent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7100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Unreal</a:t>
            </a:r>
            <a:endParaRPr lang="ko-KR" alt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6320C51F-383C-A865-7D64-C05CD408E7B5}"/>
              </a:ext>
            </a:extLst>
          </p:cNvPr>
          <p:cNvSpPr txBox="1">
            <a:spLocks/>
          </p:cNvSpPr>
          <p:nvPr/>
        </p:nvSpPr>
        <p:spPr>
          <a:xfrm>
            <a:off x="533247" y="1369606"/>
            <a:ext cx="86476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Runtime </a:t>
            </a:r>
            <a:r>
              <a:rPr lang="en-US" altLang="ko-KR" sz="3200" b="1" dirty="0" err="1">
                <a:solidFill>
                  <a:schemeClr val="accent1"/>
                </a:solidFill>
              </a:rPr>
              <a:t>Retargeter</a:t>
            </a:r>
            <a:r>
              <a:rPr lang="en-US" altLang="ko-KR" sz="3200" b="1" dirty="0">
                <a:solidFill>
                  <a:schemeClr val="accent1"/>
                </a:solidFill>
              </a:rPr>
              <a:t>: Parse Animation Data</a:t>
            </a:r>
          </a:p>
        </p:txBody>
      </p:sp>
      <p:sp>
        <p:nvSpPr>
          <p:cNvPr id="2" name="직사각형 70">
            <a:extLst>
              <a:ext uri="{FF2B5EF4-FFF2-40B4-BE49-F238E27FC236}">
                <a16:creationId xmlns:a16="http://schemas.microsoft.com/office/drawing/2014/main" id="{34329E13-99A3-45E0-FC91-8BF8132B910D}"/>
              </a:ext>
            </a:extLst>
          </p:cNvPr>
          <p:cNvSpPr/>
          <p:nvPr/>
        </p:nvSpPr>
        <p:spPr>
          <a:xfrm>
            <a:off x="4925068" y="4579992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Retargeter</a:t>
            </a:r>
          </a:p>
        </p:txBody>
      </p:sp>
      <p:sp>
        <p:nvSpPr>
          <p:cNvPr id="3" name="직사각형 70">
            <a:extLst>
              <a:ext uri="{FF2B5EF4-FFF2-40B4-BE49-F238E27FC236}">
                <a16:creationId xmlns:a16="http://schemas.microsoft.com/office/drawing/2014/main" id="{71C031AC-6498-66F8-FFB8-55F952A7D348}"/>
              </a:ext>
            </a:extLst>
          </p:cNvPr>
          <p:cNvSpPr/>
          <p:nvPr/>
        </p:nvSpPr>
        <p:spPr>
          <a:xfrm>
            <a:off x="1510352" y="4579992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4" name="직선 화살표 연결선 81">
            <a:extLst>
              <a:ext uri="{FF2B5EF4-FFF2-40B4-BE49-F238E27FC236}">
                <a16:creationId xmlns:a16="http://schemas.microsoft.com/office/drawing/2014/main" id="{3FE6BB4C-0914-07A9-BA37-0A6154B1605F}"/>
              </a:ext>
            </a:extLst>
          </p:cNvPr>
          <p:cNvCxnSpPr>
            <a:cxnSpLocks/>
          </p:cNvCxnSpPr>
          <p:nvPr/>
        </p:nvCxnSpPr>
        <p:spPr>
          <a:xfrm flipH="1">
            <a:off x="3172652" y="4985898"/>
            <a:ext cx="17524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81">
            <a:extLst>
              <a:ext uri="{FF2B5EF4-FFF2-40B4-BE49-F238E27FC236}">
                <a16:creationId xmlns:a16="http://schemas.microsoft.com/office/drawing/2014/main" id="{105723F8-7CF1-B07E-521A-56E7FF7822FB}"/>
              </a:ext>
            </a:extLst>
          </p:cNvPr>
          <p:cNvCxnSpPr>
            <a:cxnSpLocks/>
          </p:cNvCxnSpPr>
          <p:nvPr/>
        </p:nvCxnSpPr>
        <p:spPr>
          <a:xfrm>
            <a:off x="3175652" y="4837122"/>
            <a:ext cx="176302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47">
            <a:extLst>
              <a:ext uri="{FF2B5EF4-FFF2-40B4-BE49-F238E27FC236}">
                <a16:creationId xmlns:a16="http://schemas.microsoft.com/office/drawing/2014/main" id="{32BA68EC-7640-0990-35C3-2C04F05CB8B0}"/>
              </a:ext>
            </a:extLst>
          </p:cNvPr>
          <p:cNvSpPr/>
          <p:nvPr/>
        </p:nvSpPr>
        <p:spPr>
          <a:xfrm>
            <a:off x="2729107" y="4898735"/>
            <a:ext cx="2656118" cy="95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(</a:t>
            </a:r>
            <a:r>
              <a:rPr lang="en-US" b="1" dirty="0" err="1">
                <a:ln w="0"/>
                <a:solidFill>
                  <a:schemeClr val="accent4"/>
                </a:solidFill>
              </a:rPr>
              <a:t>assimp</a:t>
            </a:r>
            <a:r>
              <a:rPr lang="en-US" b="1" dirty="0">
                <a:ln w="0"/>
                <a:solidFill>
                  <a:schemeClr val="accent4"/>
                </a:solidFill>
              </a:rPr>
              <a:t> used)</a:t>
            </a:r>
          </a:p>
        </p:txBody>
      </p:sp>
      <p:sp>
        <p:nvSpPr>
          <p:cNvPr id="7" name="직사각형 20">
            <a:extLst>
              <a:ext uri="{FF2B5EF4-FFF2-40B4-BE49-F238E27FC236}">
                <a16:creationId xmlns:a16="http://schemas.microsoft.com/office/drawing/2014/main" id="{C182F0C8-C542-E7DD-D81E-BABA4F08C9EA}"/>
              </a:ext>
            </a:extLst>
          </p:cNvPr>
          <p:cNvSpPr/>
          <p:nvPr/>
        </p:nvSpPr>
        <p:spPr>
          <a:xfrm>
            <a:off x="3206693" y="4481884"/>
            <a:ext cx="1651688" cy="26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FBX Data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2B2D9275-B7F4-9704-A66D-9C14497B642F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27949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Parse animation data from the generated SMPL animation.</a:t>
            </a:r>
          </a:p>
          <a:p>
            <a:r>
              <a:rPr lang="en-US" dirty="0"/>
              <a:t>Open Asset Import Library(</a:t>
            </a:r>
            <a:r>
              <a:rPr lang="en-US" dirty="0" err="1"/>
              <a:t>assimp</a:t>
            </a:r>
            <a:r>
              <a:rPr lang="en-US" dirty="0"/>
              <a:t>) is used to read FBX format.</a:t>
            </a:r>
          </a:p>
        </p:txBody>
      </p:sp>
      <p:pic>
        <p:nvPicPr>
          <p:cNvPr id="3074" name="Picture 2" descr="We adopted the skinned multi-person linear model (SMPL) [15] for our... |  Download Scientific Diagram">
            <a:extLst>
              <a:ext uri="{FF2B5EF4-FFF2-40B4-BE49-F238E27FC236}">
                <a16:creationId xmlns:a16="http://schemas.microsoft.com/office/drawing/2014/main" id="{C9AFE9F2-F863-2EF6-26E0-8C1C588B4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3"/>
          <a:stretch/>
        </p:blipFill>
        <p:spPr bwMode="auto">
          <a:xfrm>
            <a:off x="8556118" y="3319644"/>
            <a:ext cx="3415925" cy="344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47">
            <a:extLst>
              <a:ext uri="{FF2B5EF4-FFF2-40B4-BE49-F238E27FC236}">
                <a16:creationId xmlns:a16="http://schemas.microsoft.com/office/drawing/2014/main" id="{BE526321-409F-382E-FEEF-B90219957C67}"/>
              </a:ext>
            </a:extLst>
          </p:cNvPr>
          <p:cNvSpPr/>
          <p:nvPr/>
        </p:nvSpPr>
        <p:spPr>
          <a:xfrm>
            <a:off x="7879330" y="4616540"/>
            <a:ext cx="2656118" cy="955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SMPL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40203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Unreal</a:t>
            </a:r>
            <a:endParaRPr lang="ko-KR" alt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6320C51F-383C-A865-7D64-C05CD408E7B5}"/>
              </a:ext>
            </a:extLst>
          </p:cNvPr>
          <p:cNvSpPr txBox="1">
            <a:spLocks/>
          </p:cNvSpPr>
          <p:nvPr/>
        </p:nvSpPr>
        <p:spPr>
          <a:xfrm>
            <a:off x="533247" y="1369606"/>
            <a:ext cx="7742535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Runtime </a:t>
            </a:r>
            <a:r>
              <a:rPr lang="en-US" altLang="ko-KR" sz="3200" b="1" dirty="0" err="1">
                <a:solidFill>
                  <a:schemeClr val="accent1"/>
                </a:solidFill>
              </a:rPr>
              <a:t>Retargeter</a:t>
            </a:r>
            <a:r>
              <a:rPr lang="en-US" altLang="ko-KR" sz="3200" b="1" dirty="0">
                <a:solidFill>
                  <a:schemeClr val="accent1"/>
                </a:solidFill>
              </a:rPr>
              <a:t>: Bone Mapping</a:t>
            </a:r>
          </a:p>
          <a:p>
            <a:pPr marL="0" indent="0">
              <a:buNone/>
            </a:pPr>
            <a:endParaRPr lang="en-US" altLang="ko-KR" sz="3200" b="1" dirty="0">
              <a:solidFill>
                <a:schemeClr val="accent1"/>
              </a:solidFill>
            </a:endParaRPr>
          </a:p>
        </p:txBody>
      </p:sp>
      <p:pic>
        <p:nvPicPr>
          <p:cNvPr id="23" name="Picture 2" descr="retarget chain example">
            <a:extLst>
              <a:ext uri="{FF2B5EF4-FFF2-40B4-BE49-F238E27FC236}">
                <a16:creationId xmlns:a16="http://schemas.microsoft.com/office/drawing/2014/main" id="{78C53208-B092-44C2-423D-843ABE763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4" t="-370" r="-22" b="370"/>
          <a:stretch/>
        </p:blipFill>
        <p:spPr bwMode="auto">
          <a:xfrm>
            <a:off x="9180944" y="2017346"/>
            <a:ext cx="3030461" cy="48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">
            <a:extLst>
              <a:ext uri="{FF2B5EF4-FFF2-40B4-BE49-F238E27FC236}">
                <a16:creationId xmlns:a16="http://schemas.microsoft.com/office/drawing/2014/main" id="{493C93EE-47CB-81F5-6F1D-DE060C84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858"/>
          <a:stretch/>
        </p:blipFill>
        <p:spPr>
          <a:xfrm>
            <a:off x="7239100" y="3185192"/>
            <a:ext cx="1431562" cy="1951709"/>
          </a:xfrm>
          <a:prstGeom prst="rect">
            <a:avLst/>
          </a:prstGeom>
        </p:spPr>
      </p:pic>
      <p:pic>
        <p:nvPicPr>
          <p:cNvPr id="34" name="그림 5">
            <a:extLst>
              <a:ext uri="{FF2B5EF4-FFF2-40B4-BE49-F238E27FC236}">
                <a16:creationId xmlns:a16="http://schemas.microsoft.com/office/drawing/2014/main" id="{70B7FFEB-45EE-40E8-04B7-FAB803D01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70" r="26689"/>
          <a:stretch/>
        </p:blipFill>
        <p:spPr>
          <a:xfrm>
            <a:off x="3786425" y="3185192"/>
            <a:ext cx="1431563" cy="1951709"/>
          </a:xfrm>
          <a:prstGeom prst="rect">
            <a:avLst/>
          </a:prstGeom>
        </p:spPr>
      </p:pic>
      <p:pic>
        <p:nvPicPr>
          <p:cNvPr id="35" name="그림 10" descr="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08CA565B-A6EF-E07B-1A94-5962EB2387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699653">
            <a:off x="5587213" y="3552141"/>
            <a:ext cx="1217810" cy="121781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6DD34D1-35F6-8778-A470-AA5E5B0B1B91}"/>
              </a:ext>
            </a:extLst>
          </p:cNvPr>
          <p:cNvGrpSpPr/>
          <p:nvPr/>
        </p:nvGrpSpPr>
        <p:grpSpPr>
          <a:xfrm>
            <a:off x="-1" y="2025361"/>
            <a:ext cx="3604567" cy="4832639"/>
            <a:chOff x="-1" y="2025361"/>
            <a:chExt cx="3604567" cy="483263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929571C-0AEE-1ADF-8BF2-5EBBECE2F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05" r="16422"/>
            <a:stretch/>
          </p:blipFill>
          <p:spPr>
            <a:xfrm>
              <a:off x="0" y="2025361"/>
              <a:ext cx="3604566" cy="483263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8ACD19-680A-223B-388A-680FBC4E4E9E}"/>
                </a:ext>
              </a:extLst>
            </p:cNvPr>
            <p:cNvSpPr/>
            <p:nvPr/>
          </p:nvSpPr>
          <p:spPr>
            <a:xfrm>
              <a:off x="1456472" y="4437673"/>
              <a:ext cx="345811" cy="226538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63781E-4387-D089-5829-FCD18D24A0E4}"/>
                </a:ext>
              </a:extLst>
            </p:cNvPr>
            <p:cNvSpPr/>
            <p:nvPr/>
          </p:nvSpPr>
          <p:spPr>
            <a:xfrm>
              <a:off x="1919291" y="4433455"/>
              <a:ext cx="345811" cy="226538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544EB55-8887-4655-3453-26BF7724ACA7}"/>
                </a:ext>
              </a:extLst>
            </p:cNvPr>
            <p:cNvSpPr/>
            <p:nvPr/>
          </p:nvSpPr>
          <p:spPr>
            <a:xfrm>
              <a:off x="1687882" y="3380512"/>
              <a:ext cx="345811" cy="97905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1143A14-EF07-7814-AEE7-5B6E9F1F4E10}"/>
                </a:ext>
              </a:extLst>
            </p:cNvPr>
            <p:cNvSpPr/>
            <p:nvPr/>
          </p:nvSpPr>
          <p:spPr>
            <a:xfrm>
              <a:off x="1647648" y="2678545"/>
              <a:ext cx="345811" cy="43985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3C0594-8AA2-BE3C-A9FE-B5CF0D16CAD1}"/>
                </a:ext>
              </a:extLst>
            </p:cNvPr>
            <p:cNvSpPr/>
            <p:nvPr/>
          </p:nvSpPr>
          <p:spPr>
            <a:xfrm rot="5400000">
              <a:off x="2721252" y="2435316"/>
              <a:ext cx="345811" cy="142081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22836E-DB9C-72ED-030C-BCE21B50036F}"/>
                </a:ext>
              </a:extLst>
            </p:cNvPr>
            <p:cNvSpPr/>
            <p:nvPr/>
          </p:nvSpPr>
          <p:spPr>
            <a:xfrm rot="5400000">
              <a:off x="575029" y="2370459"/>
              <a:ext cx="345811" cy="149587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596A89FB-3D5C-577D-1809-E26DB8802509}"/>
              </a:ext>
            </a:extLst>
          </p:cNvPr>
          <p:cNvSpPr txBox="1">
            <a:spLocks/>
          </p:cNvSpPr>
          <p:nvPr/>
        </p:nvSpPr>
        <p:spPr>
          <a:xfrm>
            <a:off x="4828839" y="5369419"/>
            <a:ext cx="3173212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70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Unreal</a:t>
            </a:r>
            <a:endParaRPr lang="ko-KR" alt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6320C51F-383C-A865-7D64-C05CD408E7B5}"/>
              </a:ext>
            </a:extLst>
          </p:cNvPr>
          <p:cNvSpPr txBox="1">
            <a:spLocks/>
          </p:cNvSpPr>
          <p:nvPr/>
        </p:nvSpPr>
        <p:spPr>
          <a:xfrm>
            <a:off x="533247" y="1369606"/>
            <a:ext cx="7742535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Character Component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F5B4EC84-E999-8100-9ADD-2B2317B3DAD4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27949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 between a user character and our plugin</a:t>
            </a:r>
          </a:p>
          <a:p>
            <a:r>
              <a:rPr lang="en-US" dirty="0"/>
              <a:t>Setup bone mapping and target character, skeleton.</a:t>
            </a:r>
          </a:p>
        </p:txBody>
      </p:sp>
      <p:sp>
        <p:nvSpPr>
          <p:cNvPr id="3" name="직사각형 58">
            <a:extLst>
              <a:ext uri="{FF2B5EF4-FFF2-40B4-BE49-F238E27FC236}">
                <a16:creationId xmlns:a16="http://schemas.microsoft.com/office/drawing/2014/main" id="{D2221B1A-08CE-4EE6-7DFB-E489FC940706}"/>
              </a:ext>
            </a:extLst>
          </p:cNvPr>
          <p:cNvSpPr/>
          <p:nvPr/>
        </p:nvSpPr>
        <p:spPr>
          <a:xfrm>
            <a:off x="6096000" y="5055473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</a:t>
            </a:r>
          </a:p>
          <a:p>
            <a:pPr algn="ctr"/>
            <a:r>
              <a:rPr lang="en-US" sz="2000" b="1" dirty="0"/>
              <a:t>Component</a:t>
            </a:r>
          </a:p>
        </p:txBody>
      </p:sp>
      <p:sp>
        <p:nvSpPr>
          <p:cNvPr id="4" name="직사각형 70">
            <a:extLst>
              <a:ext uri="{FF2B5EF4-FFF2-40B4-BE49-F238E27FC236}">
                <a16:creationId xmlns:a16="http://schemas.microsoft.com/office/drawing/2014/main" id="{23109F8D-3106-8BC2-2322-07E6DD5AFC7D}"/>
              </a:ext>
            </a:extLst>
          </p:cNvPr>
          <p:cNvSpPr/>
          <p:nvPr/>
        </p:nvSpPr>
        <p:spPr>
          <a:xfrm>
            <a:off x="6085388" y="3537231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5" name="직선 화살표 연결선 81">
            <a:extLst>
              <a:ext uri="{FF2B5EF4-FFF2-40B4-BE49-F238E27FC236}">
                <a16:creationId xmlns:a16="http://schemas.microsoft.com/office/drawing/2014/main" id="{84AAD3F2-087F-A521-9EEE-3E99839FA598}"/>
              </a:ext>
            </a:extLst>
          </p:cNvPr>
          <p:cNvCxnSpPr>
            <a:cxnSpLocks/>
          </p:cNvCxnSpPr>
          <p:nvPr/>
        </p:nvCxnSpPr>
        <p:spPr>
          <a:xfrm flipH="1" flipV="1">
            <a:off x="4658309" y="5475052"/>
            <a:ext cx="1427079" cy="44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7F40A6-8382-571D-903F-2EF8C106CB0E}"/>
              </a:ext>
            </a:extLst>
          </p:cNvPr>
          <p:cNvSpPr/>
          <p:nvPr/>
        </p:nvSpPr>
        <p:spPr>
          <a:xfrm>
            <a:off x="5337427" y="4432578"/>
            <a:ext cx="1631623" cy="389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2"/>
                </a:solidFill>
              </a:rPr>
              <a:t>Text Input</a:t>
            </a:r>
          </a:p>
        </p:txBody>
      </p:sp>
      <p:cxnSp>
        <p:nvCxnSpPr>
          <p:cNvPr id="7" name="직선 화살표 연결선 81">
            <a:extLst>
              <a:ext uri="{FF2B5EF4-FFF2-40B4-BE49-F238E27FC236}">
                <a16:creationId xmlns:a16="http://schemas.microsoft.com/office/drawing/2014/main" id="{AF326286-E975-D84B-5005-35DB250B016E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6911232" y="4182119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81">
            <a:extLst>
              <a:ext uri="{FF2B5EF4-FFF2-40B4-BE49-F238E27FC236}">
                <a16:creationId xmlns:a16="http://schemas.microsoft.com/office/drawing/2014/main" id="{B9A55DC1-33F1-AA3F-D15A-2662ACCA8AFE}"/>
              </a:ext>
            </a:extLst>
          </p:cNvPr>
          <p:cNvCxnSpPr>
            <a:cxnSpLocks/>
          </p:cNvCxnSpPr>
          <p:nvPr/>
        </p:nvCxnSpPr>
        <p:spPr>
          <a:xfrm>
            <a:off x="7085371" y="4182119"/>
            <a:ext cx="0" cy="8689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58">
            <a:extLst>
              <a:ext uri="{FF2B5EF4-FFF2-40B4-BE49-F238E27FC236}">
                <a16:creationId xmlns:a16="http://schemas.microsoft.com/office/drawing/2014/main" id="{6484DAD4-EA9C-4735-F0B9-C5E21044AB06}"/>
              </a:ext>
            </a:extLst>
          </p:cNvPr>
          <p:cNvSpPr/>
          <p:nvPr/>
        </p:nvSpPr>
        <p:spPr>
          <a:xfrm>
            <a:off x="3017233" y="5051070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Player</a:t>
            </a:r>
          </a:p>
          <a:p>
            <a:pPr algn="ctr"/>
            <a:r>
              <a:rPr lang="en-US" sz="2000" b="1" dirty="0"/>
              <a:t>Character</a:t>
            </a:r>
          </a:p>
        </p:txBody>
      </p:sp>
      <p:cxnSp>
        <p:nvCxnSpPr>
          <p:cNvPr id="10" name="직선 화살표 연결선 81">
            <a:extLst>
              <a:ext uri="{FF2B5EF4-FFF2-40B4-BE49-F238E27FC236}">
                <a16:creationId xmlns:a16="http://schemas.microsoft.com/office/drawing/2014/main" id="{ADC20D1E-FFE5-7B80-18B7-0919DBF55F81}"/>
              </a:ext>
            </a:extLst>
          </p:cNvPr>
          <p:cNvCxnSpPr>
            <a:cxnSpLocks/>
          </p:cNvCxnSpPr>
          <p:nvPr/>
        </p:nvCxnSpPr>
        <p:spPr>
          <a:xfrm>
            <a:off x="4679533" y="5301545"/>
            <a:ext cx="1427079" cy="440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47">
            <a:extLst>
              <a:ext uri="{FF2B5EF4-FFF2-40B4-BE49-F238E27FC236}">
                <a16:creationId xmlns:a16="http://schemas.microsoft.com/office/drawing/2014/main" id="{BAE7D92E-EDD0-CD58-8539-D541AF3D190E}"/>
              </a:ext>
            </a:extLst>
          </p:cNvPr>
          <p:cNvSpPr/>
          <p:nvPr/>
        </p:nvSpPr>
        <p:spPr>
          <a:xfrm>
            <a:off x="4679533" y="5360048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</p:txBody>
      </p:sp>
      <p:sp>
        <p:nvSpPr>
          <p:cNvPr id="12" name="직사각형 47">
            <a:extLst>
              <a:ext uri="{FF2B5EF4-FFF2-40B4-BE49-F238E27FC236}">
                <a16:creationId xmlns:a16="http://schemas.microsoft.com/office/drawing/2014/main" id="{CC08EBF0-2026-ECBA-9BBE-B083C2E41BC2}"/>
              </a:ext>
            </a:extLst>
          </p:cNvPr>
          <p:cNvSpPr/>
          <p:nvPr/>
        </p:nvSpPr>
        <p:spPr>
          <a:xfrm>
            <a:off x="7085371" y="4309728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706651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Challenges - Unreal</a:t>
            </a:r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C151890A-5D07-0054-6920-131E7C7164CC}"/>
              </a:ext>
            </a:extLst>
          </p:cNvPr>
          <p:cNvSpPr txBox="1">
            <a:spLocks/>
          </p:cNvSpPr>
          <p:nvPr/>
        </p:nvSpPr>
        <p:spPr>
          <a:xfrm>
            <a:off x="2461482" y="1723987"/>
            <a:ext cx="7696639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b="1" dirty="0">
                <a:solidFill>
                  <a:srgbClr val="FF0000"/>
                </a:solidFill>
              </a:rPr>
              <a:t>Handling 3D Rotation Problems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5906FC1-2739-FF7C-17D2-C262CDC7D734}"/>
              </a:ext>
            </a:extLst>
          </p:cNvPr>
          <p:cNvSpPr txBox="1">
            <a:spLocks/>
          </p:cNvSpPr>
          <p:nvPr/>
        </p:nvSpPr>
        <p:spPr>
          <a:xfrm>
            <a:off x="6309802" y="2694713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Retargeting Animation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C0A00AF-D296-1079-9CCD-FA058BD829A5}"/>
              </a:ext>
            </a:extLst>
          </p:cNvPr>
          <p:cNvSpPr txBox="1">
            <a:spLocks/>
          </p:cNvSpPr>
          <p:nvPr/>
        </p:nvSpPr>
        <p:spPr>
          <a:xfrm>
            <a:off x="213802" y="2694713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Parsing Generated Motion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00685-6B9B-611A-DF37-526D0D3A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99" y="3443596"/>
            <a:ext cx="3045300" cy="3033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45C47B-8E17-A855-7246-ED48F162E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251" y="3443596"/>
            <a:ext cx="3045300" cy="30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7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Challenges - Unreal</a:t>
            </a:r>
            <a:endParaRPr lang="en-US" dirty="0"/>
          </a:p>
        </p:txBody>
      </p:sp>
      <p:pic>
        <p:nvPicPr>
          <p:cNvPr id="2050" name="Picture 2" descr="How can I retarget a Biped or CAT Rig - Character &amp; Animation - Epic  Developer Community Forums">
            <a:extLst>
              <a:ext uri="{FF2B5EF4-FFF2-40B4-BE49-F238E27FC236}">
                <a16:creationId xmlns:a16="http://schemas.microsoft.com/office/drawing/2014/main" id="{09780266-D230-B2C4-E636-F8868ACC4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6" r="30411" b="13399"/>
          <a:stretch/>
        </p:blipFill>
        <p:spPr bwMode="auto">
          <a:xfrm>
            <a:off x="7112000" y="3006971"/>
            <a:ext cx="4300758" cy="34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D95B12F-84C1-0F64-7EDE-6E9A0B34F3DB}"/>
              </a:ext>
            </a:extLst>
          </p:cNvPr>
          <p:cNvSpPr txBox="1">
            <a:spLocks/>
          </p:cNvSpPr>
          <p:nvPr/>
        </p:nvSpPr>
        <p:spPr>
          <a:xfrm>
            <a:off x="6096000" y="2337007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Bone Orientation Mismatch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3E71B2DB-2A68-9F50-3208-85384AC98A54}"/>
              </a:ext>
            </a:extLst>
          </p:cNvPr>
          <p:cNvSpPr txBox="1">
            <a:spLocks/>
          </p:cNvSpPr>
          <p:nvPr/>
        </p:nvSpPr>
        <p:spPr>
          <a:xfrm>
            <a:off x="-28366" y="2361402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Coordinate System Mismatch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13DDAF9-1C35-23B7-AD83-E2713B594DA3}"/>
              </a:ext>
            </a:extLst>
          </p:cNvPr>
          <p:cNvSpPr txBox="1">
            <a:spLocks/>
          </p:cNvSpPr>
          <p:nvPr/>
        </p:nvSpPr>
        <p:spPr>
          <a:xfrm>
            <a:off x="2461482" y="1506055"/>
            <a:ext cx="7696639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b="1" dirty="0">
                <a:solidFill>
                  <a:srgbClr val="FFC000"/>
                </a:solidFill>
              </a:rPr>
              <a:t>Problem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F53DE-A6AB-14E6-3D2F-096217F28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87" y="3003463"/>
            <a:ext cx="6425121" cy="33529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E0E8FD-6CE9-6E38-D76C-31357DADB5FC}"/>
              </a:ext>
            </a:extLst>
          </p:cNvPr>
          <p:cNvCxnSpPr/>
          <p:nvPr/>
        </p:nvCxnSpPr>
        <p:spPr>
          <a:xfrm flipH="1" flipV="1">
            <a:off x="3759200" y="4017818"/>
            <a:ext cx="720436" cy="115454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5CB93E-019E-E836-55A4-337E34266739}"/>
              </a:ext>
            </a:extLst>
          </p:cNvPr>
          <p:cNvSpPr/>
          <p:nvPr/>
        </p:nvSpPr>
        <p:spPr>
          <a:xfrm rot="5400000">
            <a:off x="3001818" y="3112655"/>
            <a:ext cx="508000" cy="1302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31EF9-3CE8-2B10-5A70-9C50B40818F0}"/>
              </a:ext>
            </a:extLst>
          </p:cNvPr>
          <p:cNvSpPr/>
          <p:nvPr/>
        </p:nvSpPr>
        <p:spPr>
          <a:xfrm rot="5400000">
            <a:off x="5005099" y="4774191"/>
            <a:ext cx="517235" cy="1442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337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Solution - Unreal</a:t>
            </a:r>
            <a:endParaRPr lang="en-US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9F7B374-7D45-FA56-A3BD-12AA0851A535}"/>
              </a:ext>
            </a:extLst>
          </p:cNvPr>
          <p:cNvSpPr txBox="1">
            <a:spLocks/>
          </p:cNvSpPr>
          <p:nvPr/>
        </p:nvSpPr>
        <p:spPr>
          <a:xfrm>
            <a:off x="5986771" y="1730534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Quaternion Rotation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F6C56F6-A5A7-6DC0-B4BA-9B0B564D4A45}"/>
              </a:ext>
            </a:extLst>
          </p:cNvPr>
          <p:cNvSpPr txBox="1">
            <a:spLocks/>
          </p:cNvSpPr>
          <p:nvPr/>
        </p:nvSpPr>
        <p:spPr>
          <a:xfrm>
            <a:off x="401481" y="2675171"/>
            <a:ext cx="9623935" cy="27949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1C2815E-1A91-77A3-2983-0173F3FCBC19}"/>
              </a:ext>
            </a:extLst>
          </p:cNvPr>
          <p:cNvSpPr txBox="1">
            <a:spLocks/>
          </p:cNvSpPr>
          <p:nvPr/>
        </p:nvSpPr>
        <p:spPr>
          <a:xfrm>
            <a:off x="231087" y="1730534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Converting Coordinate System</a:t>
            </a:r>
          </a:p>
        </p:txBody>
      </p:sp>
      <p:pic>
        <p:nvPicPr>
          <p:cNvPr id="5122" name="Picture 2" descr="Houdini Engine for Unreal: Coordinate Systems">
            <a:extLst>
              <a:ext uri="{FF2B5EF4-FFF2-40B4-BE49-F238E27FC236}">
                <a16:creationId xmlns:a16="http://schemas.microsoft.com/office/drawing/2014/main" id="{01987E91-7592-DFDC-928D-660D271A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73" y="3170102"/>
            <a:ext cx="45243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FEDADC-5BBC-A528-A97B-8589D8B4D5ED}"/>
              </a:ext>
            </a:extLst>
          </p:cNvPr>
          <p:cNvGrpSpPr/>
          <p:nvPr/>
        </p:nvGrpSpPr>
        <p:grpSpPr>
          <a:xfrm>
            <a:off x="2975155" y="2477963"/>
            <a:ext cx="8893814" cy="4195333"/>
            <a:chOff x="2213166" y="2585284"/>
            <a:chExt cx="8893814" cy="41953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E4979B-05E7-83B2-2675-FC0A28BB5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272" b="60232"/>
            <a:stretch/>
          </p:blipFill>
          <p:spPr>
            <a:xfrm>
              <a:off x="6271208" y="2585284"/>
              <a:ext cx="4835772" cy="16920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3799F6-1552-C629-F371-3DCBBDE47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069" t="48398"/>
            <a:stretch/>
          </p:blipFill>
          <p:spPr>
            <a:xfrm>
              <a:off x="7875228" y="3857244"/>
              <a:ext cx="3231752" cy="21955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8D114A-2C59-6E49-7240-E2E95F70D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034" r="26354" b="76904"/>
            <a:stretch/>
          </p:blipFill>
          <p:spPr>
            <a:xfrm>
              <a:off x="3106244" y="6052766"/>
              <a:ext cx="8000736" cy="5169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EE9CD1-5807-E4BA-D7E4-C0E785404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40" t="88475" r="15194" b="5873"/>
            <a:stretch/>
          </p:blipFill>
          <p:spPr>
            <a:xfrm>
              <a:off x="2213166" y="6490269"/>
              <a:ext cx="8893814" cy="290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29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Solution - Unreal</a:t>
            </a:r>
            <a:endParaRPr lang="en-US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9F7B374-7D45-FA56-A3BD-12AA0851A535}"/>
              </a:ext>
            </a:extLst>
          </p:cNvPr>
          <p:cNvSpPr txBox="1">
            <a:spLocks/>
          </p:cNvSpPr>
          <p:nvPr/>
        </p:nvSpPr>
        <p:spPr>
          <a:xfrm>
            <a:off x="3048681" y="1336900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b="1" dirty="0">
                <a:solidFill>
                  <a:schemeClr val="accent1"/>
                </a:solidFill>
              </a:rPr>
              <a:t>Problem 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FE952-0E0F-C366-0CC0-0D68DBEE4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796" y="2270500"/>
            <a:ext cx="4084408" cy="410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74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3.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8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C58E255-8184-5198-4CF8-6F13DD6427E7}"/>
              </a:ext>
            </a:extLst>
          </p:cNvPr>
          <p:cNvSpPr txBox="1">
            <a:spLocks/>
          </p:cNvSpPr>
          <p:nvPr/>
        </p:nvSpPr>
        <p:spPr>
          <a:xfrm>
            <a:off x="5424982" y="1488305"/>
            <a:ext cx="8381809" cy="2204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accent1"/>
                </a:solidFill>
              </a:rPr>
              <a:t>Final Output</a:t>
            </a:r>
          </a:p>
        </p:txBody>
      </p:sp>
    </p:spTree>
    <p:extLst>
      <p:ext uri="{BB962C8B-B14F-4D97-AF65-F5344CB8AC3E}">
        <p14:creationId xmlns:p14="http://schemas.microsoft.com/office/powerpoint/2010/main" val="551931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Final Output - Final Design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7915775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Easy Blueprint API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590509-01B2-0498-CBCF-9100A04E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37"/>
          <a:stretch/>
        </p:blipFill>
        <p:spPr>
          <a:xfrm>
            <a:off x="107950" y="2508388"/>
            <a:ext cx="8420100" cy="1987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6F5DB7-0109-890B-D60C-69F74DBA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4791507"/>
            <a:ext cx="11976100" cy="1980560"/>
          </a:xfrm>
          <a:prstGeom prst="rect">
            <a:avLst/>
          </a:prstGeom>
        </p:spPr>
      </p:pic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7C753DAE-ECBB-A4C1-BAA5-DA423DA96C61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22857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three function is needed to use our plugin.</a:t>
            </a:r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8C171896-C0D9-5CA2-BD04-ED22DB0C6C85}"/>
              </a:ext>
            </a:extLst>
          </p:cNvPr>
          <p:cNvSpPr/>
          <p:nvPr/>
        </p:nvSpPr>
        <p:spPr>
          <a:xfrm rot="5400000">
            <a:off x="8620942" y="3203026"/>
            <a:ext cx="1536936" cy="14533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4BD7D-8328-3E64-D1EC-C3EA9F8B9838}"/>
              </a:ext>
            </a:extLst>
          </p:cNvPr>
          <p:cNvSpPr txBox="1"/>
          <p:nvPr/>
        </p:nvSpPr>
        <p:spPr>
          <a:xfrm>
            <a:off x="8682980" y="2793758"/>
            <a:ext cx="3218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After adding our plugin</a:t>
            </a:r>
            <a:endParaRPr lang="ko-KR" alt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E54486-B4C2-C9E6-C1D2-D7BF5413753E}"/>
              </a:ext>
            </a:extLst>
          </p:cNvPr>
          <p:cNvSpPr/>
          <p:nvPr/>
        </p:nvSpPr>
        <p:spPr>
          <a:xfrm>
            <a:off x="8124497" y="5307724"/>
            <a:ext cx="3878316" cy="112574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0DF06-46CE-61F1-F800-91A54648CA38}"/>
              </a:ext>
            </a:extLst>
          </p:cNvPr>
          <p:cNvSpPr txBox="1"/>
          <p:nvPr/>
        </p:nvSpPr>
        <p:spPr>
          <a:xfrm>
            <a:off x="11245875" y="4933246"/>
            <a:ext cx="75693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Add UI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9DD8F4-E887-7939-B50A-643987F391FF}"/>
              </a:ext>
            </a:extLst>
          </p:cNvPr>
          <p:cNvSpPr/>
          <p:nvPr/>
        </p:nvSpPr>
        <p:spPr>
          <a:xfrm>
            <a:off x="6001406" y="5241023"/>
            <a:ext cx="1944413" cy="1273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14CC2-B927-B94A-4E5C-F0610BAD464A}"/>
              </a:ext>
            </a:extLst>
          </p:cNvPr>
          <p:cNvSpPr txBox="1"/>
          <p:nvPr/>
        </p:nvSpPr>
        <p:spPr>
          <a:xfrm>
            <a:off x="6066416" y="4624703"/>
            <a:ext cx="1709122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Set Bone Mapping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B2DCE-8B7A-8662-DE5B-02C86BEFB4CC}"/>
              </a:ext>
            </a:extLst>
          </p:cNvPr>
          <p:cNvSpPr txBox="1"/>
          <p:nvPr/>
        </p:nvSpPr>
        <p:spPr>
          <a:xfrm>
            <a:off x="6066416" y="4890675"/>
            <a:ext cx="1879403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Set Target Character</a:t>
            </a:r>
          </a:p>
        </p:txBody>
      </p:sp>
    </p:spTree>
    <p:extLst>
      <p:ext uri="{BB962C8B-B14F-4D97-AF65-F5344CB8AC3E}">
        <p14:creationId xmlns:p14="http://schemas.microsoft.com/office/powerpoint/2010/main" val="1055928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AE647-8305-78BE-2316-E111959C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" y="2088400"/>
            <a:ext cx="12192000" cy="2126837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Final Output - Final Design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7915775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Easy Blueprint API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5D133-F002-2344-0D8B-C5D754DB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73" y="4848083"/>
            <a:ext cx="5351028" cy="1530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BC90E9-FA68-A9F7-BAD2-CB71BE1E9910}"/>
              </a:ext>
            </a:extLst>
          </p:cNvPr>
          <p:cNvSpPr/>
          <p:nvPr/>
        </p:nvSpPr>
        <p:spPr>
          <a:xfrm>
            <a:off x="5770901" y="2351153"/>
            <a:ext cx="1985734" cy="875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D72A44-374E-338F-32F3-D4797C352CFE}"/>
              </a:ext>
            </a:extLst>
          </p:cNvPr>
          <p:cNvSpPr/>
          <p:nvPr/>
        </p:nvSpPr>
        <p:spPr>
          <a:xfrm>
            <a:off x="3282181" y="5068993"/>
            <a:ext cx="2382982" cy="118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1E42A5-5ACF-C1D9-259B-83C599AF9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894" y="5121189"/>
            <a:ext cx="4611540" cy="6713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E3A5DB-9C2B-EAD9-5A20-7E6B5B1991F6}"/>
              </a:ext>
            </a:extLst>
          </p:cNvPr>
          <p:cNvSpPr/>
          <p:nvPr/>
        </p:nvSpPr>
        <p:spPr>
          <a:xfrm>
            <a:off x="7827907" y="5342099"/>
            <a:ext cx="3510474" cy="27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F9D2B-8C20-C535-63FF-FCE9B8DF7760}"/>
              </a:ext>
            </a:extLst>
          </p:cNvPr>
          <p:cNvSpPr txBox="1"/>
          <p:nvPr/>
        </p:nvSpPr>
        <p:spPr>
          <a:xfrm>
            <a:off x="5770901" y="1965005"/>
            <a:ext cx="1831655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Generate Animation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1B6916-356D-FC20-6888-6961406BFF9C}"/>
              </a:ext>
            </a:extLst>
          </p:cNvPr>
          <p:cNvSpPr/>
          <p:nvPr/>
        </p:nvSpPr>
        <p:spPr>
          <a:xfrm>
            <a:off x="94593" y="2351154"/>
            <a:ext cx="2911365" cy="172686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338F4-A8C9-0E65-C927-DE2CC3D7A36C}"/>
              </a:ext>
            </a:extLst>
          </p:cNvPr>
          <p:cNvSpPr txBox="1"/>
          <p:nvPr/>
        </p:nvSpPr>
        <p:spPr>
          <a:xfrm>
            <a:off x="209747" y="3121223"/>
            <a:ext cx="2704843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Set User Text When Press Enter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FFD41F-8518-399D-D62C-1AE0DD5856D3}"/>
              </a:ext>
            </a:extLst>
          </p:cNvPr>
          <p:cNvSpPr/>
          <p:nvPr/>
        </p:nvSpPr>
        <p:spPr>
          <a:xfrm>
            <a:off x="8003628" y="2252350"/>
            <a:ext cx="1985734" cy="11766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9042F5-A1D0-A4C8-5D83-9456D6B91BCB}"/>
              </a:ext>
            </a:extLst>
          </p:cNvPr>
          <p:cNvSpPr txBox="1"/>
          <p:nvPr/>
        </p:nvSpPr>
        <p:spPr>
          <a:xfrm>
            <a:off x="8003628" y="3450906"/>
            <a:ext cx="231941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Add Animation To The 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CD2D7D-EE20-1D5B-6059-7CE7CD0F5F23}"/>
              </a:ext>
            </a:extLst>
          </p:cNvPr>
          <p:cNvSpPr txBox="1"/>
          <p:nvPr/>
        </p:nvSpPr>
        <p:spPr>
          <a:xfrm>
            <a:off x="3307919" y="4650761"/>
            <a:ext cx="1401153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Play Animation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4B01A7-711B-839C-0739-EE5790DDA6D3}"/>
              </a:ext>
            </a:extLst>
          </p:cNvPr>
          <p:cNvSpPr/>
          <p:nvPr/>
        </p:nvSpPr>
        <p:spPr>
          <a:xfrm>
            <a:off x="725022" y="5068993"/>
            <a:ext cx="2248866" cy="83847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540E0-B99C-B646-1487-F39E7BF0D053}"/>
              </a:ext>
            </a:extLst>
          </p:cNvPr>
          <p:cNvSpPr txBox="1"/>
          <p:nvPr/>
        </p:nvSpPr>
        <p:spPr>
          <a:xfrm>
            <a:off x="626763" y="4669600"/>
            <a:ext cx="2474267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Button To Trigger Animation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34109A-98F5-1986-A075-7B40AE7F0606}"/>
              </a:ext>
            </a:extLst>
          </p:cNvPr>
          <p:cNvSpPr txBox="1"/>
          <p:nvPr/>
        </p:nvSpPr>
        <p:spPr>
          <a:xfrm>
            <a:off x="6828934" y="4664635"/>
            <a:ext cx="473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Command For Generating Animation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96637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>
              <a:solidFill>
                <a:schemeClr val="accent1"/>
              </a:solidFill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Introduction </a:t>
            </a:r>
            <a:endParaRPr lang="ko-KR" altLang="en-US" dirty="0"/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072F01F2-6E9B-0323-93EB-6EC3554B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57" y="1371232"/>
            <a:ext cx="4209351" cy="238198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4334AAB-BBB5-70FD-E153-AF9F63177C26}"/>
              </a:ext>
            </a:extLst>
          </p:cNvPr>
          <p:cNvSpPr txBox="1">
            <a:spLocks/>
          </p:cNvSpPr>
          <p:nvPr/>
        </p:nvSpPr>
        <p:spPr>
          <a:xfrm>
            <a:off x="6093289" y="2124909"/>
            <a:ext cx="6098711" cy="11290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There are only fixed number of emotions</a:t>
            </a: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User wants more emotions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9CD0EC8-7269-1B96-57BC-27356650469D}"/>
              </a:ext>
            </a:extLst>
          </p:cNvPr>
          <p:cNvSpPr txBox="1">
            <a:spLocks/>
          </p:cNvSpPr>
          <p:nvPr/>
        </p:nvSpPr>
        <p:spPr>
          <a:xfrm>
            <a:off x="6093290" y="1706032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Lack of character animation</a:t>
            </a:r>
            <a:endParaRPr lang="en-US" altLang="ko-KR" sz="32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PS 블로그, 데몬즈 소울 리메이크 모션 캡쳐 과정 공개 - KONSOLER">
            <a:extLst>
              <a:ext uri="{FF2B5EF4-FFF2-40B4-BE49-F238E27FC236}">
                <a16:creationId xmlns:a16="http://schemas.microsoft.com/office/drawing/2014/main" id="{FAA9872A-5981-482A-8EB9-2612EEAA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939" y="3700714"/>
            <a:ext cx="5183047" cy="29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06DFDD3-DFEE-F2D9-7E97-7EAFD8C1DF26}"/>
              </a:ext>
            </a:extLst>
          </p:cNvPr>
          <p:cNvSpPr txBox="1">
            <a:spLocks/>
          </p:cNvSpPr>
          <p:nvPr/>
        </p:nvSpPr>
        <p:spPr>
          <a:xfrm>
            <a:off x="133325" y="4520522"/>
            <a:ext cx="6098711" cy="1538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맑은 고딕"/>
              </a:rPr>
              <a:t>Special equipment are required for generating motion</a:t>
            </a: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It is hard to user to make their own motion and apply the motion into game</a:t>
            </a: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D85E85A1-93B1-6F3E-7433-CEC90B53E4B1}"/>
              </a:ext>
            </a:extLst>
          </p:cNvPr>
          <p:cNvSpPr txBox="1">
            <a:spLocks/>
          </p:cNvSpPr>
          <p:nvPr/>
        </p:nvSpPr>
        <p:spPr>
          <a:xfrm>
            <a:off x="133325" y="4105544"/>
            <a:ext cx="5882198" cy="853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It is hard to generate game motion</a:t>
            </a:r>
            <a:endParaRPr lang="en-US" altLang="ko-KR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7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Final Output - Final Design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7915775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Easy To Test &amp; Learn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144ED7A7-C365-4925-45B2-2D1BDE2711B0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22857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538B92A8-0D7D-3D6C-7B64-BB12C65F297F}"/>
              </a:ext>
            </a:extLst>
          </p:cNvPr>
          <p:cNvSpPr txBox="1">
            <a:spLocks/>
          </p:cNvSpPr>
          <p:nvPr/>
        </p:nvSpPr>
        <p:spPr>
          <a:xfrm>
            <a:off x="997226" y="2064601"/>
            <a:ext cx="9623935" cy="22857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66389-DE3A-C068-1A78-B973F25B0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" t="4739" r="1967" b="12564"/>
          <a:stretch/>
        </p:blipFill>
        <p:spPr>
          <a:xfrm>
            <a:off x="1246910" y="2658816"/>
            <a:ext cx="8405354" cy="4040027"/>
          </a:xfrm>
          <a:prstGeom prst="rect">
            <a:avLst/>
          </a:prstGeom>
        </p:spPr>
      </p:pic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DBAAC767-E0CE-111E-D238-728C51B4C637}"/>
              </a:ext>
            </a:extLst>
          </p:cNvPr>
          <p:cNvSpPr txBox="1">
            <a:spLocks/>
          </p:cNvSpPr>
          <p:nvPr/>
        </p:nvSpPr>
        <p:spPr>
          <a:xfrm>
            <a:off x="997226" y="2059582"/>
            <a:ext cx="9623935" cy="22857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UI is included in our plugin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610A90-B365-C9ED-B873-200F64525568}"/>
              </a:ext>
            </a:extLst>
          </p:cNvPr>
          <p:cNvSpPr/>
          <p:nvPr/>
        </p:nvSpPr>
        <p:spPr>
          <a:xfrm>
            <a:off x="1500165" y="3740727"/>
            <a:ext cx="2471471" cy="93287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5B716-5508-956D-6F34-141783A76500}"/>
              </a:ext>
            </a:extLst>
          </p:cNvPr>
          <p:cNvSpPr txBox="1"/>
          <p:nvPr/>
        </p:nvSpPr>
        <p:spPr>
          <a:xfrm>
            <a:off x="1723239" y="3390423"/>
            <a:ext cx="2262864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Generated Animation List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8CE17-BB1A-1931-5DD6-8D387A3E5875}"/>
              </a:ext>
            </a:extLst>
          </p:cNvPr>
          <p:cNvSpPr/>
          <p:nvPr/>
        </p:nvSpPr>
        <p:spPr>
          <a:xfrm>
            <a:off x="3337722" y="6151418"/>
            <a:ext cx="4189914" cy="4110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949B69-65E6-3A09-BB9B-A94C12156D7A}"/>
              </a:ext>
            </a:extLst>
          </p:cNvPr>
          <p:cNvSpPr txBox="1"/>
          <p:nvPr/>
        </p:nvSpPr>
        <p:spPr>
          <a:xfrm>
            <a:off x="6059092" y="5823126"/>
            <a:ext cx="1468544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User Text Editor</a:t>
            </a:r>
          </a:p>
        </p:txBody>
      </p:sp>
    </p:spTree>
    <p:extLst>
      <p:ext uri="{BB962C8B-B14F-4D97-AF65-F5344CB8AC3E}">
        <p14:creationId xmlns:p14="http://schemas.microsoft.com/office/powerpoint/2010/main" val="4187360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3.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8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C58E255-8184-5198-4CF8-6F13DD6427E7}"/>
              </a:ext>
            </a:extLst>
          </p:cNvPr>
          <p:cNvSpPr txBox="1">
            <a:spLocks/>
          </p:cNvSpPr>
          <p:nvPr/>
        </p:nvSpPr>
        <p:spPr>
          <a:xfrm>
            <a:off x="4413306" y="1566126"/>
            <a:ext cx="8381809" cy="2204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accent1"/>
                </a:solidFill>
              </a:rPr>
              <a:t>Final Output - DEMO</a:t>
            </a:r>
          </a:p>
        </p:txBody>
      </p:sp>
    </p:spTree>
    <p:extLst>
      <p:ext uri="{BB962C8B-B14F-4D97-AF65-F5344CB8AC3E}">
        <p14:creationId xmlns:p14="http://schemas.microsoft.com/office/powerpoint/2010/main" val="193198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Final Output - DEMO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4BA05C-D7F3-8C8E-9FE2-33C6317418A1}"/>
              </a:ext>
            </a:extLst>
          </p:cNvPr>
          <p:cNvSpPr txBox="1">
            <a:spLocks/>
          </p:cNvSpPr>
          <p:nvPr/>
        </p:nvSpPr>
        <p:spPr>
          <a:xfrm>
            <a:off x="1645392" y="2450185"/>
            <a:ext cx="9302696" cy="2204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0" i="1" dirty="0">
                <a:solidFill>
                  <a:schemeClr val="accent1"/>
                </a:solidFill>
              </a:rPr>
              <a:t>Demo vides is omitted due to file size when uploading it to </a:t>
            </a:r>
            <a:r>
              <a:rPr kumimoji="1" lang="en-US" altLang="ko-Kore-KR" b="0" i="1" dirty="0" err="1">
                <a:solidFill>
                  <a:schemeClr val="accent1"/>
                </a:solidFill>
              </a:rPr>
              <a:t>Github</a:t>
            </a:r>
            <a:endParaRPr kumimoji="1" lang="en-US" altLang="ko-Kore-KR" b="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7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4.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8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C58E255-8184-5198-4CF8-6F13DD6427E7}"/>
              </a:ext>
            </a:extLst>
          </p:cNvPr>
          <p:cNvSpPr txBox="1">
            <a:spLocks/>
          </p:cNvSpPr>
          <p:nvPr/>
        </p:nvSpPr>
        <p:spPr>
          <a:xfrm>
            <a:off x="5386072" y="1507761"/>
            <a:ext cx="8381809" cy="2204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accent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2543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Conclusion - Evaluation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7915775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The FID of our motion generation model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8A948135-3BC9-6D7D-B76B-734FB2D4F8E5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diffusion-method based model generating human motion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1FC7E6B-6E16-B7E6-4436-78262EEC2F71}"/>
              </a:ext>
            </a:extLst>
          </p:cNvPr>
          <p:cNvGraphicFramePr>
            <a:graphicFrameLocks noGrp="1"/>
          </p:cNvGraphicFramePr>
          <p:nvPr/>
        </p:nvGraphicFramePr>
        <p:xfrm>
          <a:off x="187517" y="3043620"/>
          <a:ext cx="8128000" cy="278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074808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24994185"/>
                    </a:ext>
                  </a:extLst>
                </a:gridCol>
              </a:tblGrid>
              <a:tr h="695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023419"/>
                  </a:ext>
                </a:extLst>
              </a:tr>
              <a:tr h="695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Original MDM Model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0.544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957995"/>
                  </a:ext>
                </a:extLst>
              </a:tr>
              <a:tr h="695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MDM Model + Augmentation(ours)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0.855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018879"/>
                  </a:ext>
                </a:extLst>
              </a:tr>
              <a:tr h="695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SOTA Model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0.473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135773"/>
                  </a:ext>
                </a:extLst>
              </a:tr>
            </a:tbl>
          </a:graphicData>
        </a:graphic>
      </p:graphicFrame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8DAAFAA7-AD92-898A-9A64-143B94CFBB6F}"/>
              </a:ext>
            </a:extLst>
          </p:cNvPr>
          <p:cNvSpPr/>
          <p:nvPr/>
        </p:nvSpPr>
        <p:spPr>
          <a:xfrm>
            <a:off x="8477794" y="2599476"/>
            <a:ext cx="3383281" cy="3670663"/>
          </a:xfrm>
          <a:prstGeom prst="wedgeRoundRectCallout">
            <a:avLst>
              <a:gd name="adj1" fmla="val -65919"/>
              <a:gd name="adj2" fmla="val 1036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Our model’s FID is higher than original model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This is because we reduce batch size due to computation resources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13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Conclusion - Limitation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7915775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Long</a:t>
            </a:r>
            <a:r>
              <a:rPr lang="ko-KR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</a:rPr>
              <a:t>Computational</a:t>
            </a:r>
            <a:r>
              <a:rPr lang="ko-KR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</a:rPr>
              <a:t>Time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06C8FF8B-F6E1-D6C7-3163-1683264F898E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10852130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Motion generation take long time because of </a:t>
            </a:r>
            <a:r>
              <a:rPr lang="en-US" u="sng" dirty="0"/>
              <a:t>high computational cost</a:t>
            </a:r>
          </a:p>
          <a:p>
            <a:r>
              <a:rPr lang="en-US" dirty="0"/>
              <a:t>It takes about a few minutes</a:t>
            </a:r>
          </a:p>
          <a:p>
            <a:r>
              <a:rPr lang="en-US" dirty="0"/>
              <a:t>The reason of we selected client-server architecture</a:t>
            </a:r>
          </a:p>
        </p:txBody>
      </p:sp>
      <p:pic>
        <p:nvPicPr>
          <p:cNvPr id="1028" name="Picture 4" descr="NVIDIA 쿼드로 RTX 4000 D6 8GB : 다나와 가격비교">
            <a:extLst>
              <a:ext uri="{FF2B5EF4-FFF2-40B4-BE49-F238E27FC236}">
                <a16:creationId xmlns:a16="http://schemas.microsoft.com/office/drawing/2014/main" id="{6E84A44D-D595-28B9-3A38-D040CD284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7" b="21904"/>
          <a:stretch/>
        </p:blipFill>
        <p:spPr bwMode="auto">
          <a:xfrm>
            <a:off x="5813002" y="4074126"/>
            <a:ext cx="4767742" cy="23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32D4D7D6-8111-02F7-8A17-385B9B31D25F}"/>
              </a:ext>
            </a:extLst>
          </p:cNvPr>
          <p:cNvSpPr/>
          <p:nvPr/>
        </p:nvSpPr>
        <p:spPr>
          <a:xfrm>
            <a:off x="773252" y="4364244"/>
            <a:ext cx="4578136" cy="1024866"/>
          </a:xfrm>
          <a:prstGeom prst="wedgeRoundRectCallout">
            <a:avLst>
              <a:gd name="adj1" fmla="val 57799"/>
              <a:gd name="adj2" fmla="val -280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With more computational resources, then we can provide faster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099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Conclusion - Limitation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7915775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Limitation of Dataset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542528C-DE95-18FF-ADA4-4394F9403F00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able to generate human type</a:t>
            </a:r>
          </a:p>
          <a:p>
            <a:r>
              <a:rPr lang="en-US" dirty="0"/>
              <a:t>Our model generate motion except information of hands.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7D313-C0D8-0B72-7AB4-EFAAF692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71" y="3837837"/>
            <a:ext cx="2781629" cy="2781629"/>
          </a:xfrm>
          <a:prstGeom prst="rect">
            <a:avLst/>
          </a:prstGeom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6E0373DB-BB00-CD33-C67A-061665ABD993}"/>
              </a:ext>
            </a:extLst>
          </p:cNvPr>
          <p:cNvSpPr/>
          <p:nvPr/>
        </p:nvSpPr>
        <p:spPr>
          <a:xfrm>
            <a:off x="5222513" y="4823616"/>
            <a:ext cx="871441" cy="810072"/>
          </a:xfrm>
          <a:prstGeom prst="donut">
            <a:avLst>
              <a:gd name="adj" fmla="val 166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0404C72-A374-C4E0-2581-A875AF654F52}"/>
              </a:ext>
            </a:extLst>
          </p:cNvPr>
          <p:cNvSpPr/>
          <p:nvPr/>
        </p:nvSpPr>
        <p:spPr>
          <a:xfrm>
            <a:off x="3310303" y="5118187"/>
            <a:ext cx="1497407" cy="1258067"/>
          </a:xfrm>
          <a:prstGeom prst="wedgeRoundRectCallout">
            <a:avLst>
              <a:gd name="adj1" fmla="val 68101"/>
              <a:gd name="adj2" fmla="val -3408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No hands!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1B2A5C7-D49D-7413-DD49-BC95A847FB3D}"/>
              </a:ext>
            </a:extLst>
          </p:cNvPr>
          <p:cNvSpPr/>
          <p:nvPr/>
        </p:nvSpPr>
        <p:spPr>
          <a:xfrm>
            <a:off x="7120504" y="3860120"/>
            <a:ext cx="3005963" cy="1258067"/>
          </a:xfrm>
          <a:prstGeom prst="wedgeRoundRectCallout">
            <a:avLst>
              <a:gd name="adj1" fmla="val -72883"/>
              <a:gd name="adj2" fmla="val 27866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Motion only suitable for human shaped character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286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Conclusion - Contribution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7915775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Successively generating customized motion  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542528C-DE95-18FF-ADA4-4394F9403F00}"/>
              </a:ext>
            </a:extLst>
          </p:cNvPr>
          <p:cNvSpPr txBox="1">
            <a:spLocks/>
          </p:cNvSpPr>
          <p:nvPr/>
        </p:nvSpPr>
        <p:spPr>
          <a:xfrm>
            <a:off x="724988" y="2203468"/>
            <a:ext cx="10768054" cy="165831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Once</a:t>
            </a:r>
            <a:r>
              <a:rPr lang="ko-KR" altLang="en-US" dirty="0"/>
              <a:t> </a:t>
            </a:r>
            <a:r>
              <a:rPr lang="en-US" altLang="ko-KR" dirty="0"/>
              <a:t>limitation of dataset and computational resources are solved, then </a:t>
            </a:r>
            <a:r>
              <a:rPr lang="en-US" altLang="ko-KR" b="1" u="sng" dirty="0"/>
              <a:t>more realistic motion </a:t>
            </a:r>
            <a:r>
              <a:rPr lang="en-US" altLang="ko-KR" dirty="0"/>
              <a:t>can be served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챗GPT 열풍에 뜨는 'AI 반도체'…엔비디아 주가 14% 폭등 : 경제일반 : 경제 : 뉴스 : 한겨레모바일">
            <a:extLst>
              <a:ext uri="{FF2B5EF4-FFF2-40B4-BE49-F238E27FC236}">
                <a16:creationId xmlns:a16="http://schemas.microsoft.com/office/drawing/2014/main" id="{1A61AC39-D0F5-B089-C816-2EC7560FD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r="17680"/>
          <a:stretch/>
        </p:blipFill>
        <p:spPr bwMode="auto">
          <a:xfrm>
            <a:off x="4651512" y="4318625"/>
            <a:ext cx="2717075" cy="237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57C94E-823F-6F69-3059-21238EB73583}"/>
              </a:ext>
            </a:extLst>
          </p:cNvPr>
          <p:cNvSpPr/>
          <p:nvPr/>
        </p:nvSpPr>
        <p:spPr>
          <a:xfrm>
            <a:off x="724988" y="3721021"/>
            <a:ext cx="2886891" cy="597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Bigger Sized Model</a:t>
            </a:r>
            <a:endParaRPr lang="ko-KR" altLang="en-US" dirty="0"/>
          </a:p>
        </p:txBody>
      </p:sp>
      <p:pic>
        <p:nvPicPr>
          <p:cNvPr id="1028" name="Picture 4" descr="Deep learning - Free electronics icons">
            <a:extLst>
              <a:ext uri="{FF2B5EF4-FFF2-40B4-BE49-F238E27FC236}">
                <a16:creationId xmlns:a16="http://schemas.microsoft.com/office/drawing/2014/main" id="{DC1B1247-5B69-76D4-1A11-96AA967D8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81" y="4389030"/>
            <a:ext cx="2233703" cy="223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2792900-BFF1-428C-CEC8-AAA379FCB860}"/>
              </a:ext>
            </a:extLst>
          </p:cNvPr>
          <p:cNvSpPr/>
          <p:nvPr/>
        </p:nvSpPr>
        <p:spPr>
          <a:xfrm>
            <a:off x="4566603" y="3721021"/>
            <a:ext cx="2886891" cy="597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More Computing Resource</a:t>
            </a:r>
            <a:endParaRPr lang="ko-KR" altLang="en-US" dirty="0"/>
          </a:p>
        </p:txBody>
      </p:sp>
      <p:pic>
        <p:nvPicPr>
          <p:cNvPr id="1032" name="Picture 8" descr="Running Motion Icon Simple Design Stroke Stock Vector (Royalty Free)  1154072506 | Shutterstock">
            <a:extLst>
              <a:ext uri="{FF2B5EF4-FFF2-40B4-BE49-F238E27FC236}">
                <a16:creationId xmlns:a16="http://schemas.microsoft.com/office/drawing/2014/main" id="{D471514D-95A5-D302-546E-DD3273012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5"/>
          <a:stretch/>
        </p:blipFill>
        <p:spPr bwMode="auto">
          <a:xfrm>
            <a:off x="9311483" y="4527104"/>
            <a:ext cx="2057400" cy="195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7FBD6D6-4838-8949-338D-598E5A19D7C0}"/>
              </a:ext>
            </a:extLst>
          </p:cNvPr>
          <p:cNvSpPr/>
          <p:nvPr/>
        </p:nvSpPr>
        <p:spPr>
          <a:xfrm>
            <a:off x="8896737" y="3721021"/>
            <a:ext cx="2886891" cy="597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More Realistic Motion</a:t>
            </a:r>
            <a:endParaRPr lang="ko-KR" altLang="en-US" dirty="0"/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E7F76F3-41DF-3282-CF13-EE4801B1C594}"/>
              </a:ext>
            </a:extLst>
          </p:cNvPr>
          <p:cNvSpPr/>
          <p:nvPr/>
        </p:nvSpPr>
        <p:spPr>
          <a:xfrm>
            <a:off x="3409671" y="4824141"/>
            <a:ext cx="1117454" cy="11299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2B1C7B1-480F-74EF-9FD8-78C692223054}"/>
              </a:ext>
            </a:extLst>
          </p:cNvPr>
          <p:cNvSpPr/>
          <p:nvPr/>
        </p:nvSpPr>
        <p:spPr>
          <a:xfrm>
            <a:off x="7795379" y="5007021"/>
            <a:ext cx="1115429" cy="764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13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2">
            <a:extLst>
              <a:ext uri="{FF2B5EF4-FFF2-40B4-BE49-F238E27FC236}">
                <a16:creationId xmlns:a16="http://schemas.microsoft.com/office/drawing/2014/main" id="{92BCBCE0-FA72-F8B0-DF0B-48267A7EB2B0}"/>
              </a:ext>
            </a:extLst>
          </p:cNvPr>
          <p:cNvSpPr/>
          <p:nvPr/>
        </p:nvSpPr>
        <p:spPr>
          <a:xfrm>
            <a:off x="2022183" y="4615127"/>
            <a:ext cx="8432800" cy="180137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Conclusion - Contribution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57C94E-823F-6F69-3059-21238EB73583}"/>
              </a:ext>
            </a:extLst>
          </p:cNvPr>
          <p:cNvSpPr/>
          <p:nvPr/>
        </p:nvSpPr>
        <p:spPr>
          <a:xfrm>
            <a:off x="1943161" y="2003013"/>
            <a:ext cx="3105186" cy="597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Motion Generation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2792900-BFF1-428C-CEC8-AAA379FCB860}"/>
              </a:ext>
            </a:extLst>
          </p:cNvPr>
          <p:cNvSpPr/>
          <p:nvPr/>
        </p:nvSpPr>
        <p:spPr>
          <a:xfrm>
            <a:off x="7428821" y="2003013"/>
            <a:ext cx="3114930" cy="597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Runtime Animation</a:t>
            </a:r>
            <a:endParaRPr lang="ko-KR" altLang="en-US" sz="2400" b="1" dirty="0"/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0E7F76F3-41DF-3282-CF13-EE4801B1C594}"/>
              </a:ext>
            </a:extLst>
          </p:cNvPr>
          <p:cNvSpPr/>
          <p:nvPr/>
        </p:nvSpPr>
        <p:spPr>
          <a:xfrm>
            <a:off x="5759590" y="1817470"/>
            <a:ext cx="957988" cy="9686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2B1C7B1-480F-74EF-9FD8-78C692223054}"/>
              </a:ext>
            </a:extLst>
          </p:cNvPr>
          <p:cNvSpPr/>
          <p:nvPr/>
        </p:nvSpPr>
        <p:spPr>
          <a:xfrm rot="5400000">
            <a:off x="5680868" y="3230254"/>
            <a:ext cx="1115429" cy="764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01D6631D-A8F2-B045-C913-FD9BE8A763FB}"/>
              </a:ext>
            </a:extLst>
          </p:cNvPr>
          <p:cNvSpPr txBox="1">
            <a:spLocks/>
          </p:cNvSpPr>
          <p:nvPr/>
        </p:nvSpPr>
        <p:spPr>
          <a:xfrm>
            <a:off x="1549427" y="2766100"/>
            <a:ext cx="3882911" cy="5840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Motion Diffusion Model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CE86DFF4-B502-1641-3974-B5AC37FA7B3D}"/>
              </a:ext>
            </a:extLst>
          </p:cNvPr>
          <p:cNvSpPr txBox="1">
            <a:spLocks/>
          </p:cNvSpPr>
          <p:nvPr/>
        </p:nvSpPr>
        <p:spPr>
          <a:xfrm>
            <a:off x="7044830" y="2766100"/>
            <a:ext cx="3882911" cy="5840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Unreal Engine</a:t>
            </a: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2785DC5B-8E29-24EB-92BE-EAF62B2CC444}"/>
              </a:ext>
            </a:extLst>
          </p:cNvPr>
          <p:cNvSpPr/>
          <p:nvPr/>
        </p:nvSpPr>
        <p:spPr>
          <a:xfrm>
            <a:off x="2654404" y="5217013"/>
            <a:ext cx="3105186" cy="597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Game Design</a:t>
            </a: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0807B1E3-1121-4DFD-5D70-0B5C1F2EF0F5}"/>
              </a:ext>
            </a:extLst>
          </p:cNvPr>
          <p:cNvSpPr/>
          <p:nvPr/>
        </p:nvSpPr>
        <p:spPr>
          <a:xfrm>
            <a:off x="6547078" y="5229777"/>
            <a:ext cx="3105186" cy="597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Monetization</a:t>
            </a:r>
          </a:p>
        </p:txBody>
      </p: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8F75C3B1-D678-EC34-BE62-3D1B7FF3F4B9}"/>
              </a:ext>
            </a:extLst>
          </p:cNvPr>
          <p:cNvSpPr/>
          <p:nvPr/>
        </p:nvSpPr>
        <p:spPr>
          <a:xfrm>
            <a:off x="3787483" y="4411414"/>
            <a:ext cx="4902200" cy="597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New Technical Environment</a:t>
            </a:r>
          </a:p>
        </p:txBody>
      </p:sp>
    </p:spTree>
    <p:extLst>
      <p:ext uri="{BB962C8B-B14F-4D97-AF65-F5344CB8AC3E}">
        <p14:creationId xmlns:p14="http://schemas.microsoft.com/office/powerpoint/2010/main" val="244995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39" y="1332238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>
              <a:solidFill>
                <a:schemeClr val="accent1"/>
              </a:solidFill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Introduction </a:t>
            </a:r>
            <a:endParaRPr lang="ko-KR" altLang="en-US" dirty="0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E433C2B0-D093-2B10-8B73-14E62FBB7D6E}"/>
              </a:ext>
            </a:extLst>
          </p:cNvPr>
          <p:cNvSpPr txBox="1">
            <a:spLocks/>
          </p:cNvSpPr>
          <p:nvPr/>
        </p:nvSpPr>
        <p:spPr>
          <a:xfrm>
            <a:off x="-91729" y="5123041"/>
            <a:ext cx="12192000" cy="135714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600" dirty="0">
                <a:latin typeface="Arial Narrow"/>
                <a:ea typeface="맑은 고딕"/>
              </a:rPr>
              <a:t>Creating a </a:t>
            </a:r>
            <a:r>
              <a:rPr lang="en-US" altLang="ko-KR" sz="2600" b="1" u="sng" dirty="0">
                <a:latin typeface="Arial Narrow"/>
                <a:ea typeface="맑은 고딕"/>
              </a:rPr>
              <a:t>plugin(API)</a:t>
            </a:r>
            <a:r>
              <a:rPr lang="en-US" altLang="ko-KR" sz="2600" dirty="0">
                <a:latin typeface="Arial Narrow"/>
                <a:ea typeface="맑은 고딕"/>
              </a:rPr>
              <a:t> which </a:t>
            </a:r>
            <a:r>
              <a:rPr lang="en-US" altLang="ko-KR" sz="2600" u="sng" dirty="0">
                <a:latin typeface="Arial Narrow"/>
                <a:ea typeface="맑은 고딕"/>
              </a:rPr>
              <a:t>generates a motion </a:t>
            </a:r>
            <a:r>
              <a:rPr lang="en-US" altLang="ko-KR" sz="2600" dirty="0">
                <a:latin typeface="Arial Narrow"/>
                <a:ea typeface="맑은 고딕"/>
              </a:rPr>
              <a:t>for a character in runtime </a:t>
            </a:r>
            <a:r>
              <a:rPr lang="en-US" altLang="ko-KR" sz="2600" u="sng" dirty="0">
                <a:latin typeface="Arial Narrow"/>
                <a:ea typeface="맑은 고딕"/>
              </a:rPr>
              <a:t>via text input</a:t>
            </a:r>
          </a:p>
          <a:p>
            <a:pPr marL="82296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600" u="sng" dirty="0">
                <a:latin typeface="Arial Narrow"/>
                <a:ea typeface="맑은 고딕"/>
              </a:rPr>
              <a:t>User can create </a:t>
            </a:r>
            <a:r>
              <a:rPr lang="en-US" altLang="ko-KR" sz="2600" dirty="0">
                <a:latin typeface="Arial Narrow"/>
                <a:ea typeface="맑은 고딕"/>
              </a:rPr>
              <a:t>their own motion </a:t>
            </a:r>
            <a:r>
              <a:rPr lang="en-US" altLang="ko-KR" sz="2600" u="sng" dirty="0">
                <a:latin typeface="Arial Narrow"/>
                <a:ea typeface="맑은 고딕"/>
              </a:rPr>
              <a:t>easily</a:t>
            </a:r>
            <a:r>
              <a:rPr lang="ko-KR" altLang="en-US" sz="2600" u="sng" dirty="0">
                <a:latin typeface="Arial Narrow"/>
                <a:ea typeface="맑은 고딕"/>
              </a:rPr>
              <a:t> </a:t>
            </a:r>
            <a:r>
              <a:rPr lang="en-US" altLang="ko-KR" sz="2600" u="sng" dirty="0">
                <a:latin typeface="Arial Narrow"/>
                <a:ea typeface="맑은 고딕"/>
              </a:rPr>
              <a:t>by using text</a:t>
            </a:r>
          </a:p>
          <a:p>
            <a:pPr marL="82296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3000" dirty="0">
              <a:latin typeface="Arial Narrow"/>
              <a:ea typeface="맑은 고딕"/>
            </a:endParaRPr>
          </a:p>
          <a:p>
            <a:pPr marL="82296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3000" dirty="0">
              <a:latin typeface="Arial Narrow"/>
              <a:ea typeface="맑은 고딕"/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05F30CB-86FF-1DD8-B95F-4F72AF72F1A8}"/>
              </a:ext>
            </a:extLst>
          </p:cNvPr>
          <p:cNvSpPr txBox="1">
            <a:spLocks/>
          </p:cNvSpPr>
          <p:nvPr/>
        </p:nvSpPr>
        <p:spPr>
          <a:xfrm>
            <a:off x="533247" y="1369606"/>
            <a:ext cx="5882198" cy="65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Objective</a:t>
            </a:r>
            <a:endParaRPr lang="en-US" altLang="ko-KR" sz="3200" b="1" dirty="0">
              <a:solidFill>
                <a:schemeClr val="accent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718941-9338-E368-8B46-C3C9AFCAFB0E}"/>
              </a:ext>
            </a:extLst>
          </p:cNvPr>
          <p:cNvGrpSpPr/>
          <p:nvPr/>
        </p:nvGrpSpPr>
        <p:grpSpPr>
          <a:xfrm>
            <a:off x="1321838" y="1866127"/>
            <a:ext cx="9542900" cy="3307289"/>
            <a:chOff x="687334" y="1909086"/>
            <a:chExt cx="9542900" cy="3307289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id="{3CB5ABF4-311E-7C5D-2EB0-86551B4EFABA}"/>
                </a:ext>
              </a:extLst>
            </p:cNvPr>
            <p:cNvGrpSpPr/>
            <p:nvPr/>
          </p:nvGrpSpPr>
          <p:grpSpPr>
            <a:xfrm>
              <a:off x="687334" y="1909086"/>
              <a:ext cx="9542900" cy="3307289"/>
              <a:chOff x="1179481" y="1365042"/>
              <a:chExt cx="10867107" cy="4040966"/>
            </a:xfrm>
          </p:grpSpPr>
          <p:sp>
            <p:nvSpPr>
              <p:cNvPr id="28" name="Arrow: Right 6">
                <a:extLst>
                  <a:ext uri="{FF2B5EF4-FFF2-40B4-BE49-F238E27FC236}">
                    <a16:creationId xmlns:a16="http://schemas.microsoft.com/office/drawing/2014/main" id="{15A3E21A-DEB1-9577-8D8B-A9D4FA2F1455}"/>
                  </a:ext>
                </a:extLst>
              </p:cNvPr>
              <p:cNvSpPr/>
              <p:nvPr/>
            </p:nvSpPr>
            <p:spPr>
              <a:xfrm>
                <a:off x="9010961" y="3403384"/>
                <a:ext cx="892968" cy="63103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03159451-82C1-E35B-4749-EB0607068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0824" y="2973566"/>
                <a:ext cx="1416844" cy="1490662"/>
              </a:xfrm>
              <a:prstGeom prst="rect">
                <a:avLst/>
              </a:prstGeom>
            </p:spPr>
          </p:pic>
          <p:pic>
            <p:nvPicPr>
              <p:cNvPr id="30" name="Picture 7">
                <a:extLst>
                  <a:ext uri="{FF2B5EF4-FFF2-40B4-BE49-F238E27FC236}">
                    <a16:creationId xmlns:a16="http://schemas.microsoft.com/office/drawing/2014/main" id="{D2B200A3-2B31-7852-ECAB-494F49F52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3878" y="2993277"/>
                <a:ext cx="1416845" cy="1440658"/>
              </a:xfrm>
              <a:prstGeom prst="rect">
                <a:avLst/>
              </a:prstGeom>
            </p:spPr>
          </p:pic>
          <p:sp>
            <p:nvSpPr>
              <p:cNvPr id="31" name="Rectangle: Rounded Corners 9">
                <a:extLst>
                  <a:ext uri="{FF2B5EF4-FFF2-40B4-BE49-F238E27FC236}">
                    <a16:creationId xmlns:a16="http://schemas.microsoft.com/office/drawing/2014/main" id="{3C93AA36-BE2A-9385-90EB-BB8C800D99ED}"/>
                  </a:ext>
                </a:extLst>
              </p:cNvPr>
              <p:cNvSpPr/>
              <p:nvPr/>
            </p:nvSpPr>
            <p:spPr>
              <a:xfrm>
                <a:off x="1179481" y="2031791"/>
                <a:ext cx="10867107" cy="3374217"/>
              </a:xfrm>
              <a:prstGeom prst="round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10">
                <a:extLst>
                  <a:ext uri="{FF2B5EF4-FFF2-40B4-BE49-F238E27FC236}">
                    <a16:creationId xmlns:a16="http://schemas.microsoft.com/office/drawing/2014/main" id="{497C6E6D-2D6F-96A0-FAA6-3439523D5E17}"/>
                  </a:ext>
                </a:extLst>
              </p:cNvPr>
              <p:cNvSpPr/>
              <p:nvPr/>
            </p:nvSpPr>
            <p:spPr>
              <a:xfrm>
                <a:off x="4984689" y="1365042"/>
                <a:ext cx="3393277" cy="1333498"/>
              </a:xfrm>
              <a:prstGeom prst="roundRect">
                <a:avLst/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rgbClr val="FFFFFF"/>
                    </a:solidFill>
                    <a:latin typeface="Avenir Next LT Pro"/>
                  </a:rPr>
                  <a:t>Plug</a:t>
                </a:r>
                <a:r>
                  <a:rPr lang="en-US" altLang="ko-KR" sz="3000" b="1" dirty="0">
                    <a:solidFill>
                      <a:srgbClr val="FFFFFF"/>
                    </a:solidFill>
                    <a:latin typeface="Avenir Next LT Pro"/>
                  </a:rPr>
                  <a:t>-</a:t>
                </a:r>
                <a:r>
                  <a:rPr lang="ko-KR" altLang="en-US" sz="3000" b="1" dirty="0" err="1">
                    <a:solidFill>
                      <a:srgbClr val="FFFFFF"/>
                    </a:solidFill>
                    <a:latin typeface="Avenir Next LT Pro"/>
                  </a:rPr>
                  <a:t>in</a:t>
                </a:r>
                <a:r>
                  <a:rPr lang="en-US" altLang="ko-KR" sz="3000" b="1" dirty="0">
                    <a:solidFill>
                      <a:srgbClr val="FFFFFF"/>
                    </a:solidFill>
                    <a:latin typeface="Avenir Next LT Pro"/>
                  </a:rPr>
                  <a:t>(API)</a:t>
                </a:r>
                <a:endParaRPr lang="ko-KR" altLang="en-US" sz="3000" b="1" dirty="0"/>
              </a:p>
            </p:txBody>
          </p:sp>
        </p:grpSp>
        <p:sp>
          <p:nvSpPr>
            <p:cNvPr id="4" name="더하기 기호 3">
              <a:extLst>
                <a:ext uri="{FF2B5EF4-FFF2-40B4-BE49-F238E27FC236}">
                  <a16:creationId xmlns:a16="http://schemas.microsoft.com/office/drawing/2014/main" id="{31075BB7-36D1-064D-F58E-6C8338C53A03}"/>
                </a:ext>
              </a:extLst>
            </p:cNvPr>
            <p:cNvSpPr/>
            <p:nvPr/>
          </p:nvSpPr>
          <p:spPr>
            <a:xfrm>
              <a:off x="4904476" y="3166703"/>
              <a:ext cx="1228561" cy="1237952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A67D1DE-D503-EE6B-8F6D-5DEF35AA205F}"/>
                </a:ext>
              </a:extLst>
            </p:cNvPr>
            <p:cNvSpPr/>
            <p:nvPr/>
          </p:nvSpPr>
          <p:spPr>
            <a:xfrm>
              <a:off x="990082" y="3461827"/>
              <a:ext cx="1439222" cy="73631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Text input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B335523-8079-9AC2-80A1-72F8AF1C96D3}"/>
                </a:ext>
              </a:extLst>
            </p:cNvPr>
            <p:cNvSpPr/>
            <p:nvPr/>
          </p:nvSpPr>
          <p:spPr>
            <a:xfrm>
              <a:off x="8378341" y="4428081"/>
              <a:ext cx="1500891" cy="5352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customized motion</a:t>
              </a:r>
              <a:endParaRPr lang="ko-KR" alt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9F4AFF36-0C66-D1FB-CDA1-33219BC96DE4}"/>
                </a:ext>
              </a:extLst>
            </p:cNvPr>
            <p:cNvSpPr/>
            <p:nvPr/>
          </p:nvSpPr>
          <p:spPr>
            <a:xfrm>
              <a:off x="2538719" y="3578290"/>
              <a:ext cx="784156" cy="5164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16BE833-113F-31F9-E8D0-BC97CCD1A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3948" y="3241699"/>
              <a:ext cx="1195173" cy="1176557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CBB0FB-61B8-C0CC-671D-AACA324B4718}"/>
              </a:ext>
            </a:extLst>
          </p:cNvPr>
          <p:cNvSpPr/>
          <p:nvPr/>
        </p:nvSpPr>
        <p:spPr>
          <a:xfrm>
            <a:off x="3789852" y="4411921"/>
            <a:ext cx="2223911" cy="535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Motion generation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67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>
              <a:solidFill>
                <a:schemeClr val="accent1"/>
              </a:solidFill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Introduction: Milestones 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375E070-C955-E8AE-C9A2-1AA5DAD57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42972"/>
              </p:ext>
            </p:extLst>
          </p:nvPr>
        </p:nvGraphicFramePr>
        <p:xfrm>
          <a:off x="231087" y="1321379"/>
          <a:ext cx="11776361" cy="5377464"/>
        </p:xfrm>
        <a:graphic>
          <a:graphicData uri="http://schemas.openxmlformats.org/drawingml/2006/table">
            <a:tbl>
              <a:tblPr/>
              <a:tblGrid>
                <a:gridCol w="1863887">
                  <a:extLst>
                    <a:ext uri="{9D8B030D-6E8A-4147-A177-3AD203B41FA5}">
                      <a16:colId xmlns:a16="http://schemas.microsoft.com/office/drawing/2014/main" val="98539063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1440998208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1001089659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1611384672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450086132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1047708222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3576592398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1300694759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373727012"/>
                    </a:ext>
                  </a:extLst>
                </a:gridCol>
                <a:gridCol w="766162">
                  <a:extLst>
                    <a:ext uri="{9D8B030D-6E8A-4147-A177-3AD203B41FA5}">
                      <a16:colId xmlns:a16="http://schemas.microsoft.com/office/drawing/2014/main" val="807572085"/>
                    </a:ext>
                  </a:extLst>
                </a:gridCol>
                <a:gridCol w="758834">
                  <a:extLst>
                    <a:ext uri="{9D8B030D-6E8A-4147-A177-3AD203B41FA5}">
                      <a16:colId xmlns:a16="http://schemas.microsoft.com/office/drawing/2014/main" val="1849223221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3403847503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3659588855"/>
                    </a:ext>
                  </a:extLst>
                </a:gridCol>
                <a:gridCol w="762498">
                  <a:extLst>
                    <a:ext uri="{9D8B030D-6E8A-4147-A177-3AD203B41FA5}">
                      <a16:colId xmlns:a16="http://schemas.microsoft.com/office/drawing/2014/main" val="512547158"/>
                    </a:ext>
                  </a:extLst>
                </a:gridCol>
              </a:tblGrid>
              <a:tr h="558601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3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4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5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6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7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8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9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10</a:t>
                      </a:r>
                      <a:endParaRPr lang="en-US" sz="1100" b="1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11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12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13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14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15</a:t>
                      </a:r>
                      <a:endParaRPr lang="en-US" sz="11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892397"/>
                  </a:ext>
                </a:extLst>
              </a:tr>
              <a:tr h="688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Structure &amp; Dataset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solidFill>
                            <a:srgbClr val="00B0F0"/>
                          </a:solidFill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solidFill>
                            <a:srgbClr val="00B0F0"/>
                          </a:solidFill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solidFill>
                            <a:srgbClr val="00B0F0"/>
                          </a:solidFill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665874"/>
                  </a:ext>
                </a:extLst>
              </a:tr>
              <a:tr h="688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effectLst/>
                        </a:rPr>
                        <a:t>Unreal Engine Character Structure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solidFill>
                            <a:srgbClr val="FF0000"/>
                          </a:solidFill>
                          <a:effectLst/>
                          <a:highlight>
                            <a:srgbClr val="FF0000"/>
                          </a:highlight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solidFill>
                            <a:srgbClr val="FF0000"/>
                          </a:solidFill>
                          <a:effectLst/>
                          <a:highlight>
                            <a:srgbClr val="FF0000"/>
                          </a:highlight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455938"/>
                  </a:ext>
                </a:extLst>
              </a:tr>
              <a:tr h="688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effectLst/>
                        </a:rPr>
                        <a:t>Model in Local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640013"/>
                  </a:ext>
                </a:extLst>
              </a:tr>
              <a:tr h="688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Augmentation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181587"/>
                  </a:ext>
                </a:extLst>
              </a:tr>
              <a:tr h="688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Training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96177"/>
                  </a:ext>
                </a:extLst>
              </a:tr>
              <a:tr h="688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in Server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322414"/>
                  </a:ext>
                </a:extLst>
              </a:tr>
              <a:tr h="688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Apply Unreal Engine Character with Demo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0C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ore-KR" altLang="en-US" sz="1100" dirty="0">
                          <a:effectLst/>
                        </a:rPr>
                        <a:t> </a:t>
                      </a:r>
                    </a:p>
                  </a:txBody>
                  <a:tcPr marL="5814" marR="5814" marT="5814" marB="5813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57470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F924F44D-AD25-7E32-D491-3115834E7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36" y="1321381"/>
            <a:ext cx="19089423" cy="56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08174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>
              <a:solidFill>
                <a:schemeClr val="accent1"/>
              </a:solidFill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Introduction: Milestones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924F44D-AD25-7E32-D491-3115834E7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36" y="1321381"/>
            <a:ext cx="19089423" cy="56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430850F-E8C0-339F-0C74-8AE77853744A}"/>
              </a:ext>
            </a:extLst>
          </p:cNvPr>
          <p:cNvSpPr txBox="1">
            <a:spLocks/>
          </p:cNvSpPr>
          <p:nvPr/>
        </p:nvSpPr>
        <p:spPr>
          <a:xfrm>
            <a:off x="605675" y="1753600"/>
            <a:ext cx="109752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r>
              <a:rPr lang="en-US" altLang="ko-KR" b="1" dirty="0">
                <a:latin typeface="Arial Narrow"/>
                <a:ea typeface="+mn-lt"/>
                <a:cs typeface="+mn-lt"/>
              </a:rPr>
              <a:t> CV/AI</a:t>
            </a:r>
            <a:br>
              <a:rPr lang="en-US" altLang="ko-KR" b="1" dirty="0">
                <a:latin typeface="Arial Narrow"/>
                <a:ea typeface="+mn-lt"/>
                <a:cs typeface="+mn-lt"/>
              </a:rPr>
            </a:br>
            <a:r>
              <a:rPr lang="ko-KR" altLang="en-US" sz="2400" dirty="0">
                <a:latin typeface="Arial Narrow"/>
                <a:ea typeface="맑은 고딕"/>
              </a:rPr>
              <a:t> 박수호</a:t>
            </a:r>
            <a:r>
              <a:rPr lang="en-US" altLang="ko-KR" sz="2400" dirty="0">
                <a:latin typeface="Arial Narrow"/>
                <a:ea typeface="맑은 고딕"/>
              </a:rPr>
              <a:t>, </a:t>
            </a:r>
            <a:r>
              <a:rPr lang="ko-KR" altLang="en-US" sz="2400" dirty="0" err="1">
                <a:latin typeface="Arial Narrow"/>
                <a:ea typeface="맑은 고딕"/>
              </a:rPr>
              <a:t>차승종</a:t>
            </a:r>
            <a:r>
              <a:rPr lang="ko-KR" altLang="en-US" sz="2400" dirty="0">
                <a:latin typeface="Arial Narrow"/>
                <a:ea typeface="맑은 고딕"/>
              </a:rPr>
              <a:t>: 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Motion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ko-KR" altLang="ko-KR" sz="2400" dirty="0" err="1">
                <a:latin typeface="Arial Narrow" panose="020B0606020202030204" pitchFamily="34" charset="0"/>
                <a:ea typeface="+mn-lt"/>
                <a:cs typeface="+mn-lt"/>
              </a:rPr>
              <a:t>diffusion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ko-KR" altLang="ko-KR" sz="2400" dirty="0" err="1">
                <a:latin typeface="Arial Narrow" panose="020B0606020202030204" pitchFamily="34" charset="0"/>
                <a:ea typeface="+mn-lt"/>
                <a:cs typeface="+mn-lt"/>
              </a:rPr>
              <a:t>model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 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performance</a:t>
            </a:r>
            <a:r>
              <a:rPr lang="ko-KR" altLang="en-US" sz="2400" dirty="0">
                <a:latin typeface="Arial Narrow" panose="020B0606020202030204" pitchFamily="34" charset="0"/>
                <a:ea typeface="+mn-lt"/>
                <a:cs typeface="+mn-lt"/>
              </a:rPr>
              <a:t> </a:t>
            </a:r>
            <a:r>
              <a:rPr lang="ko-KR" altLang="en-US" sz="2400" dirty="0" err="1">
                <a:latin typeface="Arial Narrow" panose="020B0606020202030204" pitchFamily="34" charset="0"/>
                <a:ea typeface="+mn-lt"/>
                <a:cs typeface="+mn-lt"/>
              </a:rPr>
              <a:t>improvement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, </a:t>
            </a:r>
            <a:b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</a:b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		        	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 Data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collection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, 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Model</a:t>
            </a:r>
            <a:r>
              <a:rPr lang="ko-KR" altLang="en-US" sz="2400" dirty="0">
                <a:latin typeface="Arial Narrow" panose="020B0606020202030204" pitchFamily="34" charset="0"/>
                <a:ea typeface="+mn-lt"/>
                <a:cs typeface="+mn-lt"/>
              </a:rPr>
              <a:t> </a:t>
            </a:r>
            <a:r>
              <a:rPr lang="ko-KR" altLang="en-US" sz="2400" dirty="0" err="1">
                <a:latin typeface="Arial Narrow" panose="020B0606020202030204" pitchFamily="34" charset="0"/>
                <a:ea typeface="+mn-lt"/>
                <a:cs typeface="+mn-lt"/>
              </a:rPr>
              <a:t>training</a:t>
            </a:r>
            <a:r>
              <a:rPr lang="ko-KR" altLang="en-US" sz="2400" dirty="0">
                <a:latin typeface="Arial Narrow" panose="020B0606020202030204" pitchFamily="34" charset="0"/>
                <a:ea typeface="+mn-lt"/>
                <a:cs typeface="+mn-lt"/>
              </a:rPr>
              <a:t>.</a:t>
            </a:r>
            <a:endParaRPr lang="en-US" altLang="ko-KR" sz="2400" dirty="0">
              <a:latin typeface="Arial Narrow" panose="020B0606020202030204" pitchFamily="34" charset="0"/>
              <a:ea typeface="+mn-lt"/>
              <a:cs typeface="+mn-lt"/>
            </a:endParaRPr>
          </a:p>
          <a:p>
            <a:pPr marL="640080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+mn-lt"/>
                <a:cs typeface="+mn-lt"/>
              </a:rPr>
              <a:t> </a:t>
            </a:r>
            <a:r>
              <a:rPr lang="en-US" altLang="ko-KR" b="1" dirty="0">
                <a:latin typeface="Arial Narrow"/>
                <a:ea typeface="+mn-lt"/>
                <a:cs typeface="+mn-lt"/>
              </a:rPr>
              <a:t>Unreal Engine</a:t>
            </a:r>
          </a:p>
          <a:p>
            <a:pPr marL="822960" lvl="1" indent="0">
              <a:lnSpc>
                <a:spcPct val="150000"/>
              </a:lnSpc>
              <a:buNone/>
            </a:pPr>
            <a:r>
              <a:rPr lang="ko-KR" altLang="en-US" dirty="0">
                <a:latin typeface="Arial Narrow"/>
                <a:ea typeface="맑은 고딕"/>
              </a:rPr>
              <a:t>이</a:t>
            </a:r>
            <a:r>
              <a:rPr lang="ko-KR" altLang="en-US" sz="2400" dirty="0">
                <a:latin typeface="Arial Narrow"/>
                <a:ea typeface="맑은 고딕"/>
              </a:rPr>
              <a:t>재훈: </a:t>
            </a:r>
            <a:r>
              <a:rPr lang="ko-KR" altLang="en-US" sz="2400" dirty="0" err="1">
                <a:latin typeface="Arial Narrow"/>
                <a:ea typeface="맑은 고딕"/>
              </a:rPr>
              <a:t>Adjustment</a:t>
            </a:r>
            <a:r>
              <a:rPr lang="ko-KR" altLang="en-US" sz="2400" dirty="0">
                <a:latin typeface="Arial Narrow"/>
                <a:ea typeface="맑은 고딕"/>
              </a:rPr>
              <a:t> of </a:t>
            </a:r>
            <a:r>
              <a:rPr lang="ko-KR" altLang="en-US" sz="2400" dirty="0" err="1">
                <a:latin typeface="Arial Narrow"/>
                <a:ea typeface="맑은 고딕"/>
              </a:rPr>
              <a:t>model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to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Unreal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Engine</a:t>
            </a:r>
            <a:r>
              <a:rPr lang="en-US" altLang="ko-KR" dirty="0">
                <a:latin typeface="Arial Narrow"/>
                <a:ea typeface="맑은 고딕"/>
              </a:rPr>
              <a:t>, Model in local </a:t>
            </a:r>
            <a:endParaRPr lang="ko-KR" altLang="en-US" sz="2400" dirty="0">
              <a:latin typeface="Arial Narrow"/>
              <a:ea typeface="맑은 고딕"/>
            </a:endParaRPr>
          </a:p>
          <a:p>
            <a:pPr marL="822960" lvl="1" indent="0">
              <a:lnSpc>
                <a:spcPct val="150000"/>
              </a:lnSpc>
              <a:buNone/>
            </a:pPr>
            <a:r>
              <a:rPr lang="ko-KR" altLang="en-US" sz="2400" dirty="0" err="1">
                <a:latin typeface="Arial Narrow"/>
                <a:ea typeface="맑은 고딕"/>
              </a:rPr>
              <a:t>제해찬</a:t>
            </a:r>
            <a:r>
              <a:rPr lang="ko-KR" altLang="en-US" sz="2400" dirty="0">
                <a:latin typeface="Arial Narrow"/>
                <a:ea typeface="맑은 고딕"/>
              </a:rPr>
              <a:t>: </a:t>
            </a:r>
            <a:r>
              <a:rPr lang="ko-KR" altLang="en-US" sz="2400" dirty="0" err="1">
                <a:latin typeface="Arial Narrow"/>
                <a:ea typeface="맑은 고딕"/>
              </a:rPr>
              <a:t>Plugin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function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library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implementation</a:t>
            </a:r>
            <a:r>
              <a:rPr lang="en-US" altLang="ko-KR" dirty="0">
                <a:latin typeface="Arial Narrow"/>
                <a:ea typeface="맑은 고딕"/>
              </a:rPr>
              <a:t>,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Model in Server.</a:t>
            </a:r>
            <a:endParaRPr lang="en-US" altLang="ko-KR" dirty="0">
              <a:latin typeface="Arial Narrow"/>
              <a:ea typeface="맑은 고딕"/>
              <a:cs typeface="+mn-lt"/>
            </a:endParaRPr>
          </a:p>
          <a:p>
            <a:pPr marL="82296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Arial Narrow"/>
                <a:ea typeface="맑은 고딕"/>
              </a:rPr>
              <a:t>조용현: </a:t>
            </a:r>
            <a:r>
              <a:rPr lang="en-US" altLang="ko-KR" sz="2400" dirty="0">
                <a:latin typeface="Arial Narrow"/>
                <a:ea typeface="맑은 고딕"/>
              </a:rPr>
              <a:t>Building demo project and animation postprocessing</a:t>
            </a:r>
            <a:endParaRPr lang="ko-KR" altLang="en-US" sz="2400" dirty="0">
              <a:latin typeface="Arial Narrow"/>
              <a:ea typeface="맑은 고딕"/>
            </a:endParaRPr>
          </a:p>
          <a:p>
            <a:pPr marL="1097280" lvl="1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endParaRPr lang="ko-KR" altLang="en-US" dirty="0">
              <a:latin typeface="Arial Narrow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887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2.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8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C58E255-8184-5198-4CF8-6F13DD6427E7}"/>
              </a:ext>
            </a:extLst>
          </p:cNvPr>
          <p:cNvSpPr txBox="1">
            <a:spLocks/>
          </p:cNvSpPr>
          <p:nvPr/>
        </p:nvSpPr>
        <p:spPr>
          <a:xfrm>
            <a:off x="3810191" y="2324884"/>
            <a:ext cx="8381809" cy="22047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>
                <a:solidFill>
                  <a:schemeClr val="accent1"/>
                </a:solidFill>
              </a:rPr>
              <a:t>Implementation</a:t>
            </a:r>
          </a:p>
          <a:p>
            <a:r>
              <a:rPr kumimoji="1" lang="en-US" altLang="ko-Kore-KR" dirty="0">
                <a:solidFill>
                  <a:schemeClr val="accent1"/>
                </a:solidFill>
              </a:rPr>
              <a:t>&amp;</a:t>
            </a:r>
          </a:p>
          <a:p>
            <a:r>
              <a:rPr kumimoji="1" lang="en-US" altLang="ko-Kore-KR" dirty="0">
                <a:solidFill>
                  <a:schemeClr val="accent1"/>
                </a:solidFill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21297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Model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5841779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err="1">
                <a:solidFill>
                  <a:schemeClr val="accent1"/>
                </a:solidFill>
              </a:rPr>
              <a:t>What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is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Motion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Diffusion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Model</a:t>
            </a:r>
            <a:r>
              <a:rPr lang="ko-KR" altLang="en-US" sz="2800" b="1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8A948135-3BC9-6D7D-B76B-734FB2D4F8E5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diffusion-method based model generating human motion</a:t>
            </a:r>
          </a:p>
        </p:txBody>
      </p:sp>
      <p:pic>
        <p:nvPicPr>
          <p:cNvPr id="5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F4CF035B-2731-F3CA-1126-CE97CA7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66" y="2680997"/>
            <a:ext cx="8749736" cy="3178616"/>
          </a:xfrm>
          <a:prstGeom prst="rect">
            <a:avLst/>
          </a:prstGeom>
        </p:spPr>
      </p:pic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EC44F902-5D0F-866E-7CD9-6B180FAF791A}"/>
              </a:ext>
            </a:extLst>
          </p:cNvPr>
          <p:cNvSpPr/>
          <p:nvPr/>
        </p:nvSpPr>
        <p:spPr>
          <a:xfrm>
            <a:off x="6172010" y="3262784"/>
            <a:ext cx="294967" cy="18558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64089320-8554-3D77-FB1F-39932D933CB7}"/>
              </a:ext>
            </a:extLst>
          </p:cNvPr>
          <p:cNvSpPr/>
          <p:nvPr/>
        </p:nvSpPr>
        <p:spPr>
          <a:xfrm rot="10440000">
            <a:off x="7573106" y="3182896"/>
            <a:ext cx="294967" cy="18558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F7AC32-2BAA-0D16-0153-25F73F16AA46}"/>
              </a:ext>
            </a:extLst>
          </p:cNvPr>
          <p:cNvSpPr/>
          <p:nvPr/>
        </p:nvSpPr>
        <p:spPr>
          <a:xfrm>
            <a:off x="4629575" y="5917493"/>
            <a:ext cx="1302774" cy="651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Denoise</a:t>
            </a:r>
            <a:r>
              <a:rPr lang="ko-KR" altLang="en-US"/>
              <a:t> </a:t>
            </a:r>
            <a:r>
              <a:rPr lang="ko-KR" altLang="en-US" err="1"/>
              <a:t>process</a:t>
            </a:r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2BDFFD-38B6-5A20-B5DF-F854E449BCB2}"/>
              </a:ext>
            </a:extLst>
          </p:cNvPr>
          <p:cNvSpPr/>
          <p:nvPr/>
        </p:nvSpPr>
        <p:spPr>
          <a:xfrm>
            <a:off x="6583735" y="5917492"/>
            <a:ext cx="1302774" cy="651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/>
              <a:t>Noise</a:t>
            </a:r>
            <a:r>
              <a:rPr lang="ko-KR" altLang="en-US"/>
              <a:t> </a:t>
            </a:r>
            <a:r>
              <a:rPr lang="ko-KR" altLang="en-US" err="1"/>
              <a:t>process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8B3697-9F6B-7C6D-4052-482BF880B507}"/>
              </a:ext>
            </a:extLst>
          </p:cNvPr>
          <p:cNvCxnSpPr/>
          <p:nvPr/>
        </p:nvCxnSpPr>
        <p:spPr>
          <a:xfrm flipV="1">
            <a:off x="5358392" y="4285339"/>
            <a:ext cx="951270" cy="167885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B31F6-ED38-9A95-BA2F-58C54BEADB46}"/>
              </a:ext>
            </a:extLst>
          </p:cNvPr>
          <p:cNvCxnSpPr>
            <a:cxnSpLocks/>
          </p:cNvCxnSpPr>
          <p:nvPr/>
        </p:nvCxnSpPr>
        <p:spPr>
          <a:xfrm flipV="1">
            <a:off x="7423164" y="4150144"/>
            <a:ext cx="287594" cy="17587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5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- Model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5841779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err="1">
                <a:solidFill>
                  <a:schemeClr val="accent1"/>
                </a:solidFill>
              </a:rPr>
              <a:t>What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is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Motion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Diffusion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Model</a:t>
            </a:r>
            <a:r>
              <a:rPr lang="ko-KR" altLang="en-US" sz="2800" b="1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8A948135-3BC9-6D7D-B76B-734FB2D4F8E5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5421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input is a text and output is a motion </a:t>
            </a:r>
            <a:r>
              <a:rPr lang="en-US" dirty="0" err="1"/>
              <a:t>numpy</a:t>
            </a:r>
            <a:r>
              <a:rPr lang="en-US" dirty="0"/>
              <a:t> file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209B7-B6B2-2229-9BD0-F90F2961045C}"/>
              </a:ext>
            </a:extLst>
          </p:cNvPr>
          <p:cNvSpPr/>
          <p:nvPr/>
        </p:nvSpPr>
        <p:spPr>
          <a:xfrm>
            <a:off x="4275267" y="3147832"/>
            <a:ext cx="2763051" cy="2528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Motion Diffusion Model</a:t>
            </a:r>
            <a:endParaRPr lang="ko-KR" altLang="en-US" sz="2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DDC825-4CF3-D696-5877-B5ABEC41A08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97332" y="4412237"/>
            <a:ext cx="10779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78BC8F4-DBEC-71D8-9BF9-52D81FB4B5C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038318" y="4412237"/>
            <a:ext cx="10071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D144EE-881B-7736-5973-903E667BC71B}"/>
              </a:ext>
            </a:extLst>
          </p:cNvPr>
          <p:cNvSpPr txBox="1"/>
          <p:nvPr/>
        </p:nvSpPr>
        <p:spPr>
          <a:xfrm>
            <a:off x="602821" y="3950572"/>
            <a:ext cx="27178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the person walked forward and is picking up his toolbox.</a:t>
            </a:r>
            <a:endParaRPr lang="ko-KR" altLang="en-US" dirty="0"/>
          </a:p>
        </p:txBody>
      </p:sp>
      <p:pic>
        <p:nvPicPr>
          <p:cNvPr id="1026" name="Picture 2" descr="example">
            <a:extLst>
              <a:ext uri="{FF2B5EF4-FFF2-40B4-BE49-F238E27FC236}">
                <a16:creationId xmlns:a16="http://schemas.microsoft.com/office/drawing/2014/main" id="{6D31AC1B-ABC2-3084-BAD2-AB4398E9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514" y="2983487"/>
            <a:ext cx="2857500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9C23EAC-510D-780B-23BC-54920F942054}"/>
              </a:ext>
            </a:extLst>
          </p:cNvPr>
          <p:cNvSpPr/>
          <p:nvPr/>
        </p:nvSpPr>
        <p:spPr>
          <a:xfrm>
            <a:off x="1007858" y="3471618"/>
            <a:ext cx="1667837" cy="5421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Text input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18F621-B22F-B861-CC09-B1685300E80F}"/>
              </a:ext>
            </a:extLst>
          </p:cNvPr>
          <p:cNvSpPr/>
          <p:nvPr/>
        </p:nvSpPr>
        <p:spPr>
          <a:xfrm>
            <a:off x="8818345" y="2467699"/>
            <a:ext cx="1667837" cy="5421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Output motion file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29043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757C30-AE9A-4680-90EB-19D282EC2B7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AF0BF08-C674-44E3-8BFC-85BC65E095F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3707</TotalTime>
  <Words>1795</Words>
  <Application>Microsoft Office PowerPoint</Application>
  <PresentationFormat>Widescreen</PresentationFormat>
  <Paragraphs>485</Paragraphs>
  <Slides>38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Wingdings,Sans-Serif</vt:lpstr>
      <vt:lpstr>Arial</vt:lpstr>
      <vt:lpstr>Arial Narrow</vt:lpstr>
      <vt:lpstr>Avenir Next LT Pro</vt:lpstr>
      <vt:lpstr>Calibri</vt:lpstr>
      <vt:lpstr>Cambria Math</vt:lpstr>
      <vt:lpstr>Wingdings</vt:lpstr>
      <vt:lpstr>ColorBlockVTI</vt:lpstr>
      <vt:lpstr>Runtime Animation Generate Plugin using Motion Diffusion Model</vt:lpstr>
      <vt:lpstr>Index</vt:lpstr>
      <vt:lpstr>Introduction </vt:lpstr>
      <vt:lpstr>Introduction </vt:lpstr>
      <vt:lpstr>Introduction: Milestones </vt:lpstr>
      <vt:lpstr>Introduction: Milestones </vt:lpstr>
      <vt:lpstr>PowerPoint Presentation</vt:lpstr>
      <vt:lpstr>Implementation - Model</vt:lpstr>
      <vt:lpstr>Implementation - Model</vt:lpstr>
      <vt:lpstr>Implementation - Model</vt:lpstr>
      <vt:lpstr>Implementation - Model</vt:lpstr>
      <vt:lpstr>Implementation - Model</vt:lpstr>
      <vt:lpstr>Implementation - Model</vt:lpstr>
      <vt:lpstr>Challenges - Model</vt:lpstr>
      <vt:lpstr>Solution - Model</vt:lpstr>
      <vt:lpstr>Challenges - Model</vt:lpstr>
      <vt:lpstr>Solution - Model</vt:lpstr>
      <vt:lpstr>Implementation - Unreal</vt:lpstr>
      <vt:lpstr>Implementation - Unreal</vt:lpstr>
      <vt:lpstr>Implementation - Unreal</vt:lpstr>
      <vt:lpstr>Implementation - Unreal</vt:lpstr>
      <vt:lpstr>Implementation - Unreal</vt:lpstr>
      <vt:lpstr>Challenges - Unreal</vt:lpstr>
      <vt:lpstr>Challenges - Unreal</vt:lpstr>
      <vt:lpstr>Solution - Unreal</vt:lpstr>
      <vt:lpstr>Solution - Unreal</vt:lpstr>
      <vt:lpstr>PowerPoint Presentation</vt:lpstr>
      <vt:lpstr>Final Output - Final Design</vt:lpstr>
      <vt:lpstr>Final Output - Final Design</vt:lpstr>
      <vt:lpstr>Final Output - Final Design</vt:lpstr>
      <vt:lpstr>PowerPoint Presentation</vt:lpstr>
      <vt:lpstr>Final Output - DEMO</vt:lpstr>
      <vt:lpstr>PowerPoint Presentation</vt:lpstr>
      <vt:lpstr>Conclusion - Evaluation</vt:lpstr>
      <vt:lpstr>Conclusion - Limitation</vt:lpstr>
      <vt:lpstr>Conclusion - Limitation</vt:lpstr>
      <vt:lpstr>Conclusion - Contribution</vt:lpstr>
      <vt:lpstr>Conclusion - Contribution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NEURAL</dc:title>
  <dc:creator>조용현</dc:creator>
  <cp:lastModifiedBy>조용현</cp:lastModifiedBy>
  <cp:revision>26</cp:revision>
  <dcterms:created xsi:type="dcterms:W3CDTF">2023-04-20T23:07:26Z</dcterms:created>
  <dcterms:modified xsi:type="dcterms:W3CDTF">2023-06-09T04:58:04Z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